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3" r:id="rId4"/>
    <p:sldId id="264" r:id="rId5"/>
    <p:sldId id="267" r:id="rId6"/>
    <p:sldId id="268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7067" y="1421028"/>
            <a:ext cx="7766936" cy="1574156"/>
          </a:xfrm>
        </p:spPr>
        <p:txBody>
          <a:bodyPr/>
          <a:lstStyle/>
          <a:p>
            <a:pPr algn="ctr"/>
            <a:r>
              <a:rPr kumimoji="1" lang="zh-CN" altLang="en-US" sz="4400" dirty="0" smtClean="0"/>
              <a:t>北京大黄蜂</a:t>
            </a:r>
            <a:br>
              <a:rPr kumimoji="1" lang="en-US" altLang="zh-CN" sz="4400" dirty="0" smtClean="0"/>
            </a:br>
            <a:r>
              <a:rPr kumimoji="1" lang="zh-CN" altLang="en-US" sz="4400" dirty="0" smtClean="0"/>
              <a:t>信息科技有限公司</a:t>
            </a:r>
            <a:endParaRPr kumimoji="1"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3447539"/>
            <a:ext cx="7766936" cy="805185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2013~2018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070"/>
          </a:xfrm>
        </p:spPr>
        <p:txBody>
          <a:bodyPr/>
          <a:lstStyle/>
          <a:p>
            <a:r>
              <a:rPr kumimoji="1" lang="zh-CN" altLang="en-US" dirty="0" smtClean="0"/>
              <a:t>简介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18037"/>
            <a:ext cx="8596668" cy="3770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dirty="0"/>
              <a:t>大黄蜂科技主要从事互联网</a:t>
            </a:r>
            <a:r>
              <a:rPr lang="en-US" altLang="zh-CN" sz="2400" dirty="0"/>
              <a:t>SAAS</a:t>
            </a:r>
            <a:r>
              <a:rPr lang="zh-CN" altLang="en-US" sz="2400" dirty="0"/>
              <a:t>服务，是淘宝和腾讯公司的第三方合作服务商，主要为实体企业、在线商家、实体商家提供线上线下融合的服务。包括电子商务、微信小程序、公众号开发、订单管理、在线营销、客户管理、整合营销、整合管理等在线服务。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目前，累计服务在线商家超过</a:t>
            </a:r>
            <a:r>
              <a:rPr lang="en-US" altLang="zh-CN" sz="2400" dirty="0"/>
              <a:t>10</a:t>
            </a:r>
            <a:r>
              <a:rPr lang="zh-CN" altLang="en-US" sz="2400" dirty="0"/>
              <a:t>万家。开发的网络软件产品具有用户满意度高、扩展性好、并发性能好等特点。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在大数据存储、分析方面有实战经验，自主研发基于局域网和广域网的可伸缩、分布式数据处理系统，具有高可用性、高稳定性，日实时处理数据近亿条。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141"/>
          </a:xfrm>
        </p:spPr>
        <p:txBody>
          <a:bodyPr>
            <a:normAutofit/>
          </a:bodyPr>
          <a:lstStyle/>
          <a:p>
            <a:r>
              <a:rPr kumimoji="1" lang="zh-CN" altLang="en-US" dirty="0" smtClean="0"/>
              <a:t>大黄蜂微信公众号小程序整合开发服务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705232"/>
            <a:ext cx="3480975" cy="40159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dirty="0" smtClean="0"/>
              <a:t>大黄蜂微信整合管理系统：</a:t>
            </a:r>
            <a:endParaRPr kumimoji="1" lang="en-US" altLang="zh-CN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dirty="0" smtClean="0"/>
              <a:t>    以微信为中心，通过服务号、订阅号、小程序，将商家的业务和客户整合在一起，线上线下融合，开拓新零售。</a:t>
            </a: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8880" y="1285103"/>
            <a:ext cx="5688050" cy="5288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141"/>
          </a:xfrm>
        </p:spPr>
        <p:txBody>
          <a:bodyPr/>
          <a:lstStyle/>
          <a:p>
            <a:r>
              <a:rPr kumimoji="1" lang="zh-CN" altLang="en-US" dirty="0" smtClean="0"/>
              <a:t>大黄蜂微信整合管理系统案例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56955" y="5535827"/>
            <a:ext cx="2893769" cy="41903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 smtClean="0"/>
              <a:t>九阳电器千城千手计划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2146" y="1544595"/>
            <a:ext cx="3740299" cy="3311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43" y="1445741"/>
            <a:ext cx="4225614" cy="3929702"/>
          </a:xfrm>
          <a:prstGeom prst="rect">
            <a:avLst/>
          </a:prstGeom>
        </p:spPr>
      </p:pic>
      <p:sp>
        <p:nvSpPr>
          <p:cNvPr id="8" name="内容占位符 4"/>
          <p:cNvSpPr txBox="1"/>
          <p:nvPr/>
        </p:nvSpPr>
        <p:spPr>
          <a:xfrm>
            <a:off x="6178378" y="5535827"/>
            <a:ext cx="3180801" cy="41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SzTx/>
              <a:buFontTx/>
              <a:buNone/>
            </a:pPr>
            <a:r>
              <a:rPr kumimoji="1" lang="zh-CN" altLang="en-US" dirty="0" smtClean="0"/>
              <a:t>美挚颜代理门店顾客整合管理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141"/>
          </a:xfrm>
        </p:spPr>
        <p:txBody>
          <a:bodyPr/>
          <a:lstStyle/>
          <a:p>
            <a:r>
              <a:rPr kumimoji="1" lang="zh-CN" altLang="en-US" dirty="0" smtClean="0"/>
              <a:t>大黄蜂微信整合管理系统案例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66" y="3862062"/>
            <a:ext cx="2162433" cy="2162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799400"/>
            <a:ext cx="2323133" cy="2287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498" y="1443806"/>
            <a:ext cx="2036814" cy="20472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42" y="1357870"/>
            <a:ext cx="2133195" cy="21331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66" y="1443806"/>
            <a:ext cx="2162433" cy="21847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498" y="3862062"/>
            <a:ext cx="2169281" cy="22418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935" y="275590"/>
            <a:ext cx="8596630" cy="666115"/>
          </a:xfrm>
        </p:spPr>
        <p:txBody>
          <a:bodyPr>
            <a:normAutofit/>
          </a:bodyPr>
          <a:lstStyle/>
          <a:p>
            <a:r>
              <a:rPr kumimoji="1" lang="zh-CN" altLang="en-US" dirty="0" smtClean="0"/>
              <a:t>淘宝</a:t>
            </a:r>
            <a:r>
              <a:rPr kumimoji="1" lang="en-US" altLang="zh-CN" dirty="0" smtClean="0"/>
              <a:t>SAAS</a:t>
            </a:r>
            <a:r>
              <a:rPr kumimoji="1" lang="zh-CN" altLang="en-US" dirty="0" smtClean="0"/>
              <a:t>软服务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旺店精灵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5685" y="1070610"/>
            <a:ext cx="3882390" cy="102298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 smtClean="0"/>
              <a:t>通过淘宝授权，以</a:t>
            </a:r>
            <a:r>
              <a:rPr kumimoji="1" lang="en-US" altLang="zh-CN" sz="2000" dirty="0" smtClean="0"/>
              <a:t>SAAS</a:t>
            </a:r>
            <a:r>
              <a:rPr kumimoji="1" lang="zh-CN" altLang="en-US" sz="2000" dirty="0" smtClean="0"/>
              <a:t>软件服务的形式帮助商家管理店铺经营的各种业务。</a:t>
            </a:r>
            <a:endParaRPr kumimoji="1" lang="en-US" altLang="zh-CN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895" y="941705"/>
            <a:ext cx="3049905" cy="1671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5445" y="2337194"/>
            <a:ext cx="239721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/>
              <a:t>部分客户：</a:t>
            </a:r>
            <a:endParaRPr kumimoji="1" lang="zh-CN" altLang="en-US" sz="1200" dirty="0"/>
          </a:p>
        </p:txBody>
      </p:sp>
      <p:pic>
        <p:nvPicPr>
          <p:cNvPr id="9" name="图片 8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" y="2705735"/>
            <a:ext cx="8867140" cy="4097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141"/>
          </a:xfrm>
        </p:spPr>
        <p:txBody>
          <a:bodyPr/>
          <a:lstStyle/>
          <a:p>
            <a:r>
              <a:rPr kumimoji="1" lang="zh-CN" altLang="en-US" dirty="0" smtClean="0"/>
              <a:t>联系方式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3833" y="1705233"/>
            <a:ext cx="4932632" cy="1742302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kumimoji="1" lang="zh-CN" altLang="en-US" sz="2400" dirty="0" smtClean="0"/>
              <a:t>北京大黄蜂信息科技有限公司</a:t>
            </a:r>
            <a:endParaRPr kumimoji="1" lang="en-US" altLang="zh-CN" sz="2400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kumimoji="1" lang="zh-CN" altLang="en-US" sz="2400" dirty="0" smtClean="0"/>
              <a:t>网站： </a:t>
            </a:r>
            <a:r>
              <a:rPr kumimoji="1" lang="en-US" altLang="zh-CN" sz="2400" dirty="0" smtClean="0"/>
              <a:t>https://</a:t>
            </a:r>
            <a:r>
              <a:rPr kumimoji="1" lang="en-US" altLang="zh-CN" sz="2400" dirty="0" err="1" smtClean="0"/>
              <a:t>www.dhfapp.com</a:t>
            </a:r>
            <a:endParaRPr kumimoji="1" lang="en-US" altLang="zh-CN" sz="2400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kumimoji="1" lang="en-US" altLang="zh-CN" sz="2400" dirty="0" smtClean="0"/>
              <a:t>Email</a:t>
            </a:r>
            <a:r>
              <a:rPr kumimoji="1" lang="zh-CN" altLang="en-US" sz="2400" dirty="0" smtClean="0"/>
              <a:t>：</a:t>
            </a:r>
            <a:r>
              <a:rPr lang="en-US" altLang="zh-CN" sz="2400" dirty="0" err="1"/>
              <a:t>wxopen@dhfeng.com</a:t>
            </a:r>
            <a:endParaRPr kumimoji="1" lang="en-US" altLang="zh-CN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dirty="0" smtClean="0"/>
              <a:t>电话：</a:t>
            </a:r>
            <a:r>
              <a:rPr kumimoji="1" lang="en-US" altLang="zh-CN" sz="2400" dirty="0" smtClean="0"/>
              <a:t>010-57796867</a:t>
            </a:r>
            <a:endParaRPr kumimoji="1" lang="en-US" altLang="zh-CN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dirty="0" smtClean="0"/>
              <a:t>地址： 北京市石景山区政达路北方中惠</a:t>
            </a:r>
            <a:r>
              <a:rPr kumimoji="1" lang="en-US" altLang="zh-CN" sz="2400" dirty="0" smtClean="0"/>
              <a:t>D</a:t>
            </a:r>
            <a:r>
              <a:rPr kumimoji="1" lang="zh-CN" altLang="en-US" sz="2400" dirty="0" smtClean="0"/>
              <a:t>座</a:t>
            </a:r>
            <a:r>
              <a:rPr kumimoji="1" lang="en-US" altLang="zh-CN" sz="2400" dirty="0" smtClean="0"/>
              <a:t>602</a:t>
            </a:r>
            <a:endParaRPr kumimoji="1" lang="en-US" altLang="zh-CN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13" y="1319255"/>
            <a:ext cx="2514257" cy="25142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平面</Template>
  <TotalTime>0</TotalTime>
  <Words>547</Words>
  <Application>WPS 演示</Application>
  <PresentationFormat>宽屏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Wingdings 3</vt:lpstr>
      <vt:lpstr>Arial</vt:lpstr>
      <vt:lpstr>方正姚体</vt:lpstr>
      <vt:lpstr>Trebuchet MS</vt:lpstr>
      <vt:lpstr>微软雅黑</vt:lpstr>
      <vt:lpstr>Arial Unicode MS</vt:lpstr>
      <vt:lpstr>华文新魏</vt:lpstr>
      <vt:lpstr>Calibri</vt:lpstr>
      <vt:lpstr>平面</vt:lpstr>
      <vt:lpstr>北京大黄蜂 信息科技有限公司</vt:lpstr>
      <vt:lpstr>简介</vt:lpstr>
      <vt:lpstr>大黄蜂微信公众号小程序整合开发服务</vt:lpstr>
      <vt:lpstr>大黄蜂微信整合管理系统案例</vt:lpstr>
      <vt:lpstr>大黄蜂微信整合管理系统案例</vt:lpstr>
      <vt:lpstr>淘宝SAAS软服务-旺店精灵</vt:lpstr>
      <vt:lpstr>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九阳电器千城千手小程序架构</dc:title>
  <dc:creator>Microsoft Office 用户</dc:creator>
  <cp:lastModifiedBy>Administrator</cp:lastModifiedBy>
  <cp:revision>62</cp:revision>
  <dcterms:created xsi:type="dcterms:W3CDTF">2018-04-10T03:03:00Z</dcterms:created>
  <dcterms:modified xsi:type="dcterms:W3CDTF">2018-04-18T11:01:41Z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