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56" r:id="rId2"/>
    <p:sldId id="257" r:id="rId3"/>
    <p:sldId id="258" r:id="rId4"/>
    <p:sldId id="259" r:id="rId5"/>
    <p:sldId id="276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7" r:id="rId21"/>
    <p:sldId id="274" r:id="rId22"/>
    <p:sldId id="275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7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CE938B-C408-4C62-9E57-CF562FEEDC9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53F1115-A3BF-41D2-90D2-BBAB46DD86B2}">
      <dgm:prSet phldrT="[文本]" custT="1"/>
      <dgm:spPr/>
      <dgm:t>
        <a:bodyPr/>
        <a:lstStyle/>
        <a:p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数据源连接</a:t>
          </a:r>
        </a:p>
      </dgm:t>
    </dgm:pt>
    <dgm:pt modelId="{3D38A66E-B9BE-4277-94F8-BEAC233CD50B}" type="parTrans" cxnId="{1951E3D8-68D6-47E8-B4D8-F4D1E36C40A6}">
      <dgm:prSet/>
      <dgm:spPr/>
      <dgm:t>
        <a:bodyPr/>
        <a:lstStyle/>
        <a:p>
          <a:endParaRPr lang="zh-CN" alt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6A60961-7823-441D-BA13-F5E0FF409E4D}" type="sibTrans" cxnId="{1951E3D8-68D6-47E8-B4D8-F4D1E36C40A6}">
      <dgm:prSet/>
      <dgm:spPr/>
      <dgm:t>
        <a:bodyPr/>
        <a:lstStyle/>
        <a:p>
          <a:endParaRPr lang="zh-CN" alt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625DAAA-B8E6-4FBD-8DB1-9C5AF7E0039C}">
      <dgm:prSet phldrT="[文本]" custT="1"/>
      <dgm:spPr/>
      <dgm:t>
        <a:bodyPr/>
        <a:lstStyle/>
        <a:p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交换任务</a:t>
          </a:r>
        </a:p>
      </dgm:t>
    </dgm:pt>
    <dgm:pt modelId="{02C675C1-3CCF-4725-A1FB-BC5FB81020C5}" type="parTrans" cxnId="{72E99719-433B-47E2-B8E5-DE8DC23639D5}">
      <dgm:prSet/>
      <dgm:spPr/>
      <dgm:t>
        <a:bodyPr/>
        <a:lstStyle/>
        <a:p>
          <a:endParaRPr lang="zh-CN" alt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56BCDE3-2B4E-4AFB-A264-E2CFEC8F3A7B}" type="sibTrans" cxnId="{72E99719-433B-47E2-B8E5-DE8DC23639D5}">
      <dgm:prSet/>
      <dgm:spPr/>
      <dgm:t>
        <a:bodyPr/>
        <a:lstStyle/>
        <a:p>
          <a:endParaRPr lang="zh-CN" alt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47EFBE3-D462-49D2-828F-71BD761DE3DB}">
      <dgm:prSet phldrT="[文本]" custT="1"/>
      <dgm:spPr/>
      <dgm:t>
        <a:bodyPr/>
        <a:lstStyle/>
        <a:p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运行监控</a:t>
          </a:r>
        </a:p>
      </dgm:t>
    </dgm:pt>
    <dgm:pt modelId="{A66ECC4B-182A-4BFD-892A-5FDCC43893D6}" type="parTrans" cxnId="{3646FD85-3935-4DA9-B05E-2E04026302BF}">
      <dgm:prSet/>
      <dgm:spPr/>
      <dgm:t>
        <a:bodyPr/>
        <a:lstStyle/>
        <a:p>
          <a:endParaRPr lang="zh-CN" alt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F615548-0E11-4C61-8C81-464BB798DB8D}" type="sibTrans" cxnId="{3646FD85-3935-4DA9-B05E-2E04026302BF}">
      <dgm:prSet/>
      <dgm:spPr/>
      <dgm:t>
        <a:bodyPr/>
        <a:lstStyle/>
        <a:p>
          <a:endParaRPr lang="zh-CN" alt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D05BFA4-6DC4-47DC-AD77-75D354F2D7AF}">
      <dgm:prSet phldrT="[文本]" custT="1"/>
      <dgm:spPr/>
      <dgm:t>
        <a:bodyPr/>
        <a:lstStyle/>
        <a:p>
          <a:pPr marL="360000"/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建立连接</a:t>
          </a:r>
        </a:p>
      </dgm:t>
    </dgm:pt>
    <dgm:pt modelId="{EDB83144-BD06-4AA8-BE25-78954E37D532}" type="parTrans" cxnId="{BA49F66B-2FE8-4A4B-B7C0-98B5422AEF7E}">
      <dgm:prSet/>
      <dgm:spPr/>
      <dgm:t>
        <a:bodyPr/>
        <a:lstStyle/>
        <a:p>
          <a:endParaRPr lang="zh-CN" alt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416DA25-F20A-499A-8098-E4CCDC7888AE}" type="sibTrans" cxnId="{BA49F66B-2FE8-4A4B-B7C0-98B5422AEF7E}">
      <dgm:prSet/>
      <dgm:spPr/>
      <dgm:t>
        <a:bodyPr/>
        <a:lstStyle/>
        <a:p>
          <a:endParaRPr lang="zh-CN" alt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77A7E1A-31BA-4CBE-9337-D856DC45DA07}">
      <dgm:prSet phldrT="[文本]" custT="1"/>
      <dgm:spPr/>
      <dgm:t>
        <a:bodyPr/>
        <a:lstStyle/>
        <a:p>
          <a:pPr marL="360000"/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采集元数据</a:t>
          </a:r>
        </a:p>
      </dgm:t>
    </dgm:pt>
    <dgm:pt modelId="{0646BBD8-D6CF-45F4-93D1-528EE0A374E3}" type="parTrans" cxnId="{47A9D165-EBAC-4876-9A1A-B0A737BFC48E}">
      <dgm:prSet/>
      <dgm:spPr/>
      <dgm:t>
        <a:bodyPr/>
        <a:lstStyle/>
        <a:p>
          <a:endParaRPr lang="zh-CN" alt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38CC21A-256A-47CC-BB34-38BEC03EA0E2}" type="sibTrans" cxnId="{47A9D165-EBAC-4876-9A1A-B0A737BFC48E}">
      <dgm:prSet/>
      <dgm:spPr/>
      <dgm:t>
        <a:bodyPr/>
        <a:lstStyle/>
        <a:p>
          <a:endParaRPr lang="zh-CN" alt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8837807-B50B-4054-B30C-14AD8E5E5C15}">
      <dgm:prSet phldrT="[文本]" custT="1"/>
      <dgm:spPr/>
      <dgm:t>
        <a:bodyPr/>
        <a:lstStyle/>
        <a:p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元数据目录</a:t>
          </a:r>
          <a:r>
            <a:rPr lang="en-US" altLang="zh-CN" sz="1800" dirty="0">
              <a:solidFill>
                <a:schemeClr val="accent6">
                  <a:lumMod val="40000"/>
                  <a:lumOff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[</a:t>
          </a:r>
          <a:r>
            <a:rPr lang="zh-CN" altLang="en-US" sz="1800" dirty="0">
              <a:solidFill>
                <a:schemeClr val="accent6">
                  <a:lumMod val="40000"/>
                  <a:lumOff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可选</a:t>
          </a:r>
          <a:r>
            <a:rPr lang="en-US" altLang="zh-CN" sz="1800" dirty="0">
              <a:solidFill>
                <a:schemeClr val="accent6">
                  <a:lumMod val="40000"/>
                  <a:lumOff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]</a:t>
          </a:r>
          <a:endParaRPr lang="zh-CN" altLang="en-US" sz="1800" dirty="0">
            <a:solidFill>
              <a:schemeClr val="accent6">
                <a:lumMod val="40000"/>
                <a:lumOff val="60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36B1110-806E-41A6-92C0-AF6ADD3284A1}" type="parTrans" cxnId="{97991F09-2F54-420F-93E3-11DB4CB15EAC}">
      <dgm:prSet/>
      <dgm:spPr/>
      <dgm:t>
        <a:bodyPr/>
        <a:lstStyle/>
        <a:p>
          <a:endParaRPr lang="zh-CN" alt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74152B6-95E0-414B-8EB4-3DBF303BC6DF}" type="sibTrans" cxnId="{97991F09-2F54-420F-93E3-11DB4CB15EAC}">
      <dgm:prSet/>
      <dgm:spPr/>
      <dgm:t>
        <a:bodyPr/>
        <a:lstStyle/>
        <a:p>
          <a:endParaRPr lang="zh-CN" alt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BA1EEE1-6357-4C22-B897-0E41ECDDD14A}">
      <dgm:prSet phldrT="[文本]" custT="1"/>
      <dgm:spPr/>
      <dgm:t>
        <a:bodyPr/>
        <a:lstStyle/>
        <a:p>
          <a:pPr marL="360000"/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标注元数据</a:t>
          </a:r>
        </a:p>
      </dgm:t>
    </dgm:pt>
    <dgm:pt modelId="{796BA6EF-B26B-4C52-B894-EE0C2D49E9A5}" type="parTrans" cxnId="{FBFE654A-A510-4310-8B90-F7D7C3984938}">
      <dgm:prSet/>
      <dgm:spPr/>
      <dgm:t>
        <a:bodyPr/>
        <a:lstStyle/>
        <a:p>
          <a:endParaRPr lang="zh-CN" alt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73BB4DC-C2F8-40BC-B640-E5494BFC352A}" type="sibTrans" cxnId="{FBFE654A-A510-4310-8B90-F7D7C3984938}">
      <dgm:prSet/>
      <dgm:spPr/>
      <dgm:t>
        <a:bodyPr/>
        <a:lstStyle/>
        <a:p>
          <a:endParaRPr lang="zh-CN" alt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EFA8C5E-0FAE-46B5-A56B-C31059BFAEAB}">
      <dgm:prSet phldrT="[文本]" custT="1"/>
      <dgm:spPr/>
      <dgm:t>
        <a:bodyPr/>
        <a:lstStyle/>
        <a:p>
          <a:pPr marL="360000"/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查看实例</a:t>
          </a:r>
        </a:p>
      </dgm:t>
    </dgm:pt>
    <dgm:pt modelId="{44738EA1-FF8C-4A8C-9DA4-0255A1C04375}" type="parTrans" cxnId="{7F652093-8018-456C-B56C-C6245A5300EF}">
      <dgm:prSet/>
      <dgm:spPr/>
      <dgm:t>
        <a:bodyPr/>
        <a:lstStyle/>
        <a:p>
          <a:endParaRPr lang="zh-CN" alt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699DDA6-4992-4F5B-81AC-19CA28D5F719}" type="sibTrans" cxnId="{7F652093-8018-456C-B56C-C6245A5300EF}">
      <dgm:prSet/>
      <dgm:spPr/>
      <dgm:t>
        <a:bodyPr/>
        <a:lstStyle/>
        <a:p>
          <a:endParaRPr lang="zh-CN" alt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174DCC3-DDA4-4386-8BB7-2180AA6BC037}">
      <dgm:prSet phldrT="[文本]" custT="1"/>
      <dgm:spPr/>
      <dgm:t>
        <a:bodyPr/>
        <a:lstStyle/>
        <a:p>
          <a:pPr marL="360000"/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创建任务</a:t>
          </a:r>
        </a:p>
      </dgm:t>
    </dgm:pt>
    <dgm:pt modelId="{F62DB8C2-235C-4D16-9730-6C86CA899F6A}" type="parTrans" cxnId="{12579B7E-8234-4428-8DA7-B976A248272F}">
      <dgm:prSet/>
      <dgm:spPr/>
      <dgm:t>
        <a:bodyPr/>
        <a:lstStyle/>
        <a:p>
          <a:endParaRPr lang="zh-CN" alt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06E95D5-6D15-442B-A58A-E177BAD80932}" type="sibTrans" cxnId="{12579B7E-8234-4428-8DA7-B976A248272F}">
      <dgm:prSet/>
      <dgm:spPr/>
      <dgm:t>
        <a:bodyPr/>
        <a:lstStyle/>
        <a:p>
          <a:endParaRPr lang="zh-CN" alt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EAB481B-FD28-4A47-834F-C2F85DFF0BB4}">
      <dgm:prSet phldrT="[文本]" custT="1"/>
      <dgm:spPr/>
      <dgm:t>
        <a:bodyPr/>
        <a:lstStyle/>
        <a:p>
          <a:pPr marL="360000"/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选择源、目标</a:t>
          </a:r>
        </a:p>
      </dgm:t>
    </dgm:pt>
    <dgm:pt modelId="{F77E1A28-CD88-408F-B1F1-62BB60302605}" type="parTrans" cxnId="{973412D5-2418-40F6-8FED-E87BD68F5ADB}">
      <dgm:prSet/>
      <dgm:spPr/>
      <dgm:t>
        <a:bodyPr/>
        <a:lstStyle/>
        <a:p>
          <a:endParaRPr lang="zh-CN" alt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4BE7D4C-CD1A-48A7-B712-615ED526D2D6}" type="sibTrans" cxnId="{973412D5-2418-40F6-8FED-E87BD68F5ADB}">
      <dgm:prSet/>
      <dgm:spPr/>
      <dgm:t>
        <a:bodyPr/>
        <a:lstStyle/>
        <a:p>
          <a:endParaRPr lang="zh-CN" alt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04F1DC5-0F1E-4E7E-BCDC-3D1721FE2089}">
      <dgm:prSet phldrT="[文本]" custT="1"/>
      <dgm:spPr/>
      <dgm:t>
        <a:bodyPr/>
        <a:lstStyle/>
        <a:p>
          <a:pPr marL="360000"/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选择交换表</a:t>
          </a:r>
        </a:p>
      </dgm:t>
    </dgm:pt>
    <dgm:pt modelId="{318E3C03-7A05-4EE4-BC66-D32C1D198039}" type="parTrans" cxnId="{C075512E-BB9F-48E1-A7E7-7572A7FC9118}">
      <dgm:prSet/>
      <dgm:spPr/>
      <dgm:t>
        <a:bodyPr/>
        <a:lstStyle/>
        <a:p>
          <a:endParaRPr lang="zh-CN" alt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84A46FD-579F-42FA-BD43-5F7D3EF8066B}" type="sibTrans" cxnId="{C075512E-BB9F-48E1-A7E7-7572A7FC9118}">
      <dgm:prSet/>
      <dgm:spPr/>
      <dgm:t>
        <a:bodyPr/>
        <a:lstStyle/>
        <a:p>
          <a:endParaRPr lang="zh-CN" alt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5CFDDD0-3A2C-4587-9C26-33E470CA71FC}">
      <dgm:prSet phldrT="[文本]" custT="1"/>
      <dgm:spPr/>
      <dgm:t>
        <a:bodyPr/>
        <a:lstStyle/>
        <a:p>
          <a:pPr marL="360000"/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映射</a:t>
          </a:r>
          <a:r>
            <a:rPr lang="en-US" altLang="zh-CN" sz="1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[</a:t>
          </a:r>
          <a:r>
            <a:rPr lang="zh-CN" altLang="en-US" sz="1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可选</a:t>
          </a:r>
          <a:r>
            <a:rPr lang="en-US" altLang="zh-CN" sz="1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]</a:t>
          </a:r>
          <a:endParaRPr lang="zh-CN" altLang="en-US" sz="1800" dirty="0">
            <a:solidFill>
              <a:srgbClr val="0070C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3883716-59C6-476A-9D62-F5F3D1A7C2B4}" type="parTrans" cxnId="{0682A140-52D1-4ED7-8949-975F201EAFBF}">
      <dgm:prSet/>
      <dgm:spPr/>
      <dgm:t>
        <a:bodyPr/>
        <a:lstStyle/>
        <a:p>
          <a:endParaRPr lang="zh-CN" alt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EEA0010-84E9-460B-B0FF-E6C78D75ADD3}" type="sibTrans" cxnId="{0682A140-52D1-4ED7-8949-975F201EAFBF}">
      <dgm:prSet/>
      <dgm:spPr/>
      <dgm:t>
        <a:bodyPr/>
        <a:lstStyle/>
        <a:p>
          <a:endParaRPr lang="zh-CN" alt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C64F54C-2F33-4264-92A7-1CDEDC6F624B}">
      <dgm:prSet phldrT="[文本]" custT="1"/>
      <dgm:spPr/>
      <dgm:t>
        <a:bodyPr/>
        <a:lstStyle/>
        <a:p>
          <a:pPr marL="360000"/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任务设置</a:t>
          </a:r>
          <a:r>
            <a:rPr lang="en-US" altLang="zh-CN" sz="1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[</a:t>
          </a:r>
          <a:r>
            <a:rPr lang="zh-CN" altLang="en-US" sz="1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可选</a:t>
          </a:r>
          <a:r>
            <a:rPr lang="en-US" altLang="zh-CN" sz="1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]</a:t>
          </a:r>
          <a:endParaRPr lang="zh-CN" altLang="en-US" sz="1800" dirty="0">
            <a:solidFill>
              <a:srgbClr val="0070C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7AD6F99-8E7E-4451-9453-4C3D3F723C81}" type="parTrans" cxnId="{E8E82EFA-DA15-4E3A-B292-2FA41A22B368}">
      <dgm:prSet/>
      <dgm:spPr/>
      <dgm:t>
        <a:bodyPr/>
        <a:lstStyle/>
        <a:p>
          <a:endParaRPr lang="zh-CN" alt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C58482E-C13E-4CB3-A73B-991281623E9B}" type="sibTrans" cxnId="{E8E82EFA-DA15-4E3A-B292-2FA41A22B368}">
      <dgm:prSet/>
      <dgm:spPr/>
      <dgm:t>
        <a:bodyPr/>
        <a:lstStyle/>
        <a:p>
          <a:endParaRPr lang="zh-CN" alt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DBC5915-B3FA-4173-83DA-0D8524C30F14}">
      <dgm:prSet phldrT="[文本]" custT="1"/>
      <dgm:spPr/>
      <dgm:t>
        <a:bodyPr/>
        <a:lstStyle/>
        <a:p>
          <a:pPr marL="360000"/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运行任务</a:t>
          </a:r>
        </a:p>
      </dgm:t>
    </dgm:pt>
    <dgm:pt modelId="{0D536EEF-D494-4D92-B447-C30196F0F6C0}" type="parTrans" cxnId="{170E1B57-2E8E-4741-82AF-045C5D5EDA0E}">
      <dgm:prSet/>
      <dgm:spPr/>
      <dgm:t>
        <a:bodyPr/>
        <a:lstStyle/>
        <a:p>
          <a:endParaRPr lang="zh-CN" alt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A7F45D0-FAB3-4143-BF51-AA44A7FD4B76}" type="sibTrans" cxnId="{170E1B57-2E8E-4741-82AF-045C5D5EDA0E}">
      <dgm:prSet/>
      <dgm:spPr/>
      <dgm:t>
        <a:bodyPr/>
        <a:lstStyle/>
        <a:p>
          <a:endParaRPr lang="zh-CN" alt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142C609-A1A1-457D-A75B-F1D44183E875}">
      <dgm:prSet phldrT="[文本]" custT="1"/>
      <dgm:spPr/>
      <dgm:t>
        <a:bodyPr/>
        <a:lstStyle/>
        <a:p>
          <a:pPr marL="360000"/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任务监控</a:t>
          </a:r>
        </a:p>
      </dgm:t>
    </dgm:pt>
    <dgm:pt modelId="{FFFB09CF-4348-41B5-BDEC-B86029437FF8}" type="parTrans" cxnId="{5228BC4A-A198-4C55-9472-C9053FB5D8C3}">
      <dgm:prSet/>
      <dgm:spPr/>
      <dgm:t>
        <a:bodyPr/>
        <a:lstStyle/>
        <a:p>
          <a:endParaRPr lang="zh-CN" alt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7F1413C-870E-4691-9FB6-A272476016FD}" type="sibTrans" cxnId="{5228BC4A-A198-4C55-9472-C9053FB5D8C3}">
      <dgm:prSet/>
      <dgm:spPr/>
      <dgm:t>
        <a:bodyPr/>
        <a:lstStyle/>
        <a:p>
          <a:endParaRPr lang="zh-CN" alt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06FDFC5-04CF-4DB3-B051-8A74C43F3537}">
      <dgm:prSet phldrT="[文本]" custT="1"/>
      <dgm:spPr/>
      <dgm:t>
        <a:bodyPr/>
        <a:lstStyle/>
        <a:p>
          <a:pPr marL="360000"/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任务日志</a:t>
          </a:r>
        </a:p>
      </dgm:t>
    </dgm:pt>
    <dgm:pt modelId="{16FDDD54-BA94-450C-933B-56A9C830D5D1}" type="parTrans" cxnId="{A36CEB8E-00B0-4C4F-A5AA-B827D9B7FBEF}">
      <dgm:prSet/>
      <dgm:spPr/>
      <dgm:t>
        <a:bodyPr/>
        <a:lstStyle/>
        <a:p>
          <a:endParaRPr lang="zh-CN" alt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36712A8-76C3-4C7B-B41E-2E39A2FF9797}" type="sibTrans" cxnId="{A36CEB8E-00B0-4C4F-A5AA-B827D9B7FBEF}">
      <dgm:prSet/>
      <dgm:spPr/>
      <dgm:t>
        <a:bodyPr/>
        <a:lstStyle/>
        <a:p>
          <a:endParaRPr lang="zh-CN" alt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8FD1816-BA04-4280-BB99-B80E53B096DF}">
      <dgm:prSet phldrT="[文本]" custT="1"/>
      <dgm:spPr/>
      <dgm:t>
        <a:bodyPr/>
        <a:lstStyle/>
        <a:p>
          <a:pPr marL="360000"/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调度</a:t>
          </a:r>
          <a:r>
            <a:rPr lang="en-US" altLang="en-US" sz="1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[</a:t>
          </a:r>
          <a:r>
            <a:rPr lang="zh-CN" altLang="en-US" sz="1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可选</a:t>
          </a:r>
          <a:r>
            <a:rPr lang="en-US" altLang="en-US" sz="1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]</a:t>
          </a:r>
          <a:endParaRPr lang="zh-CN" altLang="en-US" sz="1800" dirty="0">
            <a:solidFill>
              <a:srgbClr val="0070C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C368464-68BA-4C51-A9A6-A2158C6C5EE4}" type="parTrans" cxnId="{983E1A50-E28F-4E03-B93B-AFE5541BC39C}">
      <dgm:prSet/>
      <dgm:spPr/>
      <dgm:t>
        <a:bodyPr/>
        <a:lstStyle/>
        <a:p>
          <a:endParaRPr lang="zh-CN" altLang="en-US" sz="1400"/>
        </a:p>
      </dgm:t>
    </dgm:pt>
    <dgm:pt modelId="{F9E2CEE3-47E5-46F2-BB46-597141420CA6}" type="sibTrans" cxnId="{983E1A50-E28F-4E03-B93B-AFE5541BC39C}">
      <dgm:prSet/>
      <dgm:spPr/>
      <dgm:t>
        <a:bodyPr/>
        <a:lstStyle/>
        <a:p>
          <a:endParaRPr lang="zh-CN" altLang="en-US" sz="1400"/>
        </a:p>
      </dgm:t>
    </dgm:pt>
    <dgm:pt modelId="{102DA57D-EACD-4B73-A315-A24C2B7D6147}">
      <dgm:prSet phldrT="[文本]" custT="1"/>
      <dgm:spPr/>
      <dgm:t>
        <a:bodyPr/>
        <a:lstStyle/>
        <a:p>
          <a:pPr marL="360000"/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系统监控</a:t>
          </a:r>
        </a:p>
      </dgm:t>
    </dgm:pt>
    <dgm:pt modelId="{7AA3339B-391F-4A7B-B51E-9D8282879A99}" type="parTrans" cxnId="{4AA8B413-8D4C-434A-8079-EE9611843714}">
      <dgm:prSet/>
      <dgm:spPr/>
      <dgm:t>
        <a:bodyPr/>
        <a:lstStyle/>
        <a:p>
          <a:endParaRPr lang="zh-CN" altLang="en-US"/>
        </a:p>
      </dgm:t>
    </dgm:pt>
    <dgm:pt modelId="{0D28D6AB-482C-43C2-AA9B-062677AF57FA}" type="sibTrans" cxnId="{4AA8B413-8D4C-434A-8079-EE9611843714}">
      <dgm:prSet/>
      <dgm:spPr/>
      <dgm:t>
        <a:bodyPr/>
        <a:lstStyle/>
        <a:p>
          <a:endParaRPr lang="zh-CN" altLang="en-US"/>
        </a:p>
      </dgm:t>
    </dgm:pt>
    <dgm:pt modelId="{9F08CF1E-E960-4C52-A7BA-72283328089E}" type="pres">
      <dgm:prSet presAssocID="{FECE938B-C408-4C62-9E57-CF562FEEDC92}" presName="Name0" presStyleCnt="0">
        <dgm:presLayoutVars>
          <dgm:dir/>
          <dgm:animLvl val="lvl"/>
          <dgm:resizeHandles val="exact"/>
        </dgm:presLayoutVars>
      </dgm:prSet>
      <dgm:spPr/>
    </dgm:pt>
    <dgm:pt modelId="{9FD44A0E-DC9B-48A7-B41C-CCDFDB4A87A2}" type="pres">
      <dgm:prSet presAssocID="{653F1115-A3BF-41D2-90D2-BBAB46DD86B2}" presName="composite" presStyleCnt="0"/>
      <dgm:spPr/>
    </dgm:pt>
    <dgm:pt modelId="{C0170554-9E70-4CAA-A80B-5A9D09A49789}" type="pres">
      <dgm:prSet presAssocID="{653F1115-A3BF-41D2-90D2-BBAB46DD86B2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12F262E-488E-4F18-9E11-14056A47274E}" type="pres">
      <dgm:prSet presAssocID="{653F1115-A3BF-41D2-90D2-BBAB46DD86B2}" presName="desTx" presStyleLbl="revTx" presStyleIdx="0" presStyleCnt="4">
        <dgm:presLayoutVars>
          <dgm:bulletEnabled val="1"/>
        </dgm:presLayoutVars>
      </dgm:prSet>
      <dgm:spPr/>
    </dgm:pt>
    <dgm:pt modelId="{5D22722B-B172-47E6-96A3-D07C21EC1741}" type="pres">
      <dgm:prSet presAssocID="{96A60961-7823-441D-BA13-F5E0FF409E4D}" presName="space" presStyleCnt="0"/>
      <dgm:spPr/>
    </dgm:pt>
    <dgm:pt modelId="{1E320B28-CC2B-4136-89A6-BB7E8C62D449}" type="pres">
      <dgm:prSet presAssocID="{78837807-B50B-4054-B30C-14AD8E5E5C15}" presName="composite" presStyleCnt="0"/>
      <dgm:spPr/>
    </dgm:pt>
    <dgm:pt modelId="{1B889BA1-085C-43F7-AD9D-3CB7906792B5}" type="pres">
      <dgm:prSet presAssocID="{78837807-B50B-4054-B30C-14AD8E5E5C15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A21568D-8BFA-4066-9AB6-192594A7065F}" type="pres">
      <dgm:prSet presAssocID="{78837807-B50B-4054-B30C-14AD8E5E5C15}" presName="desTx" presStyleLbl="revTx" presStyleIdx="1" presStyleCnt="4">
        <dgm:presLayoutVars>
          <dgm:bulletEnabled val="1"/>
        </dgm:presLayoutVars>
      </dgm:prSet>
      <dgm:spPr/>
    </dgm:pt>
    <dgm:pt modelId="{A4BB5286-E290-4670-9F8E-E62B470A24BA}" type="pres">
      <dgm:prSet presAssocID="{274152B6-95E0-414B-8EB4-3DBF303BC6DF}" presName="space" presStyleCnt="0"/>
      <dgm:spPr/>
    </dgm:pt>
    <dgm:pt modelId="{2AEF72C2-8770-4B39-BE56-9F0840B0B808}" type="pres">
      <dgm:prSet presAssocID="{8625DAAA-B8E6-4FBD-8DB1-9C5AF7E0039C}" presName="composite" presStyleCnt="0"/>
      <dgm:spPr/>
    </dgm:pt>
    <dgm:pt modelId="{B4DA217D-4BE2-4708-B513-21A363A41A1A}" type="pres">
      <dgm:prSet presAssocID="{8625DAAA-B8E6-4FBD-8DB1-9C5AF7E0039C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B9C841E-1E55-4356-AF18-851D1C5ED6C1}" type="pres">
      <dgm:prSet presAssocID="{8625DAAA-B8E6-4FBD-8DB1-9C5AF7E0039C}" presName="desTx" presStyleLbl="revTx" presStyleIdx="2" presStyleCnt="4">
        <dgm:presLayoutVars>
          <dgm:bulletEnabled val="1"/>
        </dgm:presLayoutVars>
      </dgm:prSet>
      <dgm:spPr/>
    </dgm:pt>
    <dgm:pt modelId="{32A32422-DC79-428A-881D-4DA010CC7E43}" type="pres">
      <dgm:prSet presAssocID="{856BCDE3-2B4E-4AFB-A264-E2CFEC8F3A7B}" presName="space" presStyleCnt="0"/>
      <dgm:spPr/>
    </dgm:pt>
    <dgm:pt modelId="{7050A42F-AF98-48FB-8F2E-11BD76FCBCC5}" type="pres">
      <dgm:prSet presAssocID="{647EFBE3-D462-49D2-828F-71BD761DE3DB}" presName="composite" presStyleCnt="0"/>
      <dgm:spPr/>
    </dgm:pt>
    <dgm:pt modelId="{596C927F-A527-496E-8AF7-18DD299AC86F}" type="pres">
      <dgm:prSet presAssocID="{647EFBE3-D462-49D2-828F-71BD761DE3DB}" presName="par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FD3F9F7C-5FDD-4F8F-9845-2B7AEB1B81D9}" type="pres">
      <dgm:prSet presAssocID="{647EFBE3-D462-49D2-828F-71BD761DE3DB}" presName="desTx" presStyleLbl="revTx" presStyleIdx="3" presStyleCnt="4">
        <dgm:presLayoutVars>
          <dgm:bulletEnabled val="1"/>
        </dgm:presLayoutVars>
      </dgm:prSet>
      <dgm:spPr/>
    </dgm:pt>
  </dgm:ptLst>
  <dgm:cxnLst>
    <dgm:cxn modelId="{E9B93B07-1F3F-4F42-BDB0-058DD5D4E5B5}" type="presOf" srcId="{777A7E1A-31BA-4CBE-9337-D856DC45DA07}" destId="{512F262E-488E-4F18-9E11-14056A47274E}" srcOrd="0" destOrd="1" presId="urn:microsoft.com/office/officeart/2005/8/layout/chevron1"/>
    <dgm:cxn modelId="{97991F09-2F54-420F-93E3-11DB4CB15EAC}" srcId="{FECE938B-C408-4C62-9E57-CF562FEEDC92}" destId="{78837807-B50B-4054-B30C-14AD8E5E5C15}" srcOrd="1" destOrd="0" parTransId="{936B1110-806E-41A6-92C0-AF6ADD3284A1}" sibTransId="{274152B6-95E0-414B-8EB4-3DBF303BC6DF}"/>
    <dgm:cxn modelId="{64A1DD0B-41F0-494C-93BB-F3D233C98AA4}" type="presOf" srcId="{704F1DC5-0F1E-4E7E-BCDC-3D1721FE2089}" destId="{DB9C841E-1E55-4356-AF18-851D1C5ED6C1}" srcOrd="0" destOrd="2" presId="urn:microsoft.com/office/officeart/2005/8/layout/chevron1"/>
    <dgm:cxn modelId="{4AA8B413-8D4C-434A-8079-EE9611843714}" srcId="{647EFBE3-D462-49D2-828F-71BD761DE3DB}" destId="{102DA57D-EACD-4B73-A315-A24C2B7D6147}" srcOrd="3" destOrd="0" parTransId="{7AA3339B-391F-4A7B-B51E-9D8282879A99}" sibTransId="{0D28D6AB-482C-43C2-AA9B-062677AF57FA}"/>
    <dgm:cxn modelId="{72E99719-433B-47E2-B8E5-DE8DC23639D5}" srcId="{FECE938B-C408-4C62-9E57-CF562FEEDC92}" destId="{8625DAAA-B8E6-4FBD-8DB1-9C5AF7E0039C}" srcOrd="2" destOrd="0" parTransId="{02C675C1-3CCF-4725-A1FB-BC5FB81020C5}" sibTransId="{856BCDE3-2B4E-4AFB-A264-E2CFEC8F3A7B}"/>
    <dgm:cxn modelId="{C075512E-BB9F-48E1-A7E7-7572A7FC9118}" srcId="{8625DAAA-B8E6-4FBD-8DB1-9C5AF7E0039C}" destId="{704F1DC5-0F1E-4E7E-BCDC-3D1721FE2089}" srcOrd="2" destOrd="0" parTransId="{318E3C03-7A05-4EE4-BC66-D32C1D198039}" sibTransId="{F84A46FD-579F-42FA-BD43-5F7D3EF8066B}"/>
    <dgm:cxn modelId="{19C1D233-F079-4306-981F-0F44B7E844C1}" type="presOf" srcId="{647EFBE3-D462-49D2-828F-71BD761DE3DB}" destId="{596C927F-A527-496E-8AF7-18DD299AC86F}" srcOrd="0" destOrd="0" presId="urn:microsoft.com/office/officeart/2005/8/layout/chevron1"/>
    <dgm:cxn modelId="{0682A140-52D1-4ED7-8949-975F201EAFBF}" srcId="{8625DAAA-B8E6-4FBD-8DB1-9C5AF7E0039C}" destId="{55CFDDD0-3A2C-4587-9C26-33E470CA71FC}" srcOrd="3" destOrd="0" parTransId="{93883716-59C6-476A-9D62-F5F3D1A7C2B4}" sibTransId="{9EEA0010-84E9-460B-B0FF-E6C78D75ADD3}"/>
    <dgm:cxn modelId="{47A9D165-EBAC-4876-9A1A-B0A737BFC48E}" srcId="{653F1115-A3BF-41D2-90D2-BBAB46DD86B2}" destId="{777A7E1A-31BA-4CBE-9337-D856DC45DA07}" srcOrd="1" destOrd="0" parTransId="{0646BBD8-D6CF-45F4-93D1-528EE0A374E3}" sibTransId="{138CC21A-256A-47CC-BB34-38BEC03EA0E2}"/>
    <dgm:cxn modelId="{A34CAB48-B621-4A1A-9028-829F915D0898}" type="presOf" srcId="{9D05BFA4-6DC4-47DC-AD77-75D354F2D7AF}" destId="{512F262E-488E-4F18-9E11-14056A47274E}" srcOrd="0" destOrd="0" presId="urn:microsoft.com/office/officeart/2005/8/layout/chevron1"/>
    <dgm:cxn modelId="{FBFE654A-A510-4310-8B90-F7D7C3984938}" srcId="{78837807-B50B-4054-B30C-14AD8E5E5C15}" destId="{2BA1EEE1-6357-4C22-B897-0E41ECDDD14A}" srcOrd="0" destOrd="0" parTransId="{796BA6EF-B26B-4C52-B894-EE0C2D49E9A5}" sibTransId="{D73BB4DC-C2F8-40BC-B640-E5494BFC352A}"/>
    <dgm:cxn modelId="{5228BC4A-A198-4C55-9472-C9053FB5D8C3}" srcId="{647EFBE3-D462-49D2-828F-71BD761DE3DB}" destId="{2142C609-A1A1-457D-A75B-F1D44183E875}" srcOrd="1" destOrd="0" parTransId="{FFFB09CF-4348-41B5-BDEC-B86029437FF8}" sibTransId="{57F1413C-870E-4691-9FB6-A272476016FD}"/>
    <dgm:cxn modelId="{BA49F66B-2FE8-4A4B-B7C0-98B5422AEF7E}" srcId="{653F1115-A3BF-41D2-90D2-BBAB46DD86B2}" destId="{9D05BFA4-6DC4-47DC-AD77-75D354F2D7AF}" srcOrd="0" destOrd="0" parTransId="{EDB83144-BD06-4AA8-BE25-78954E37D532}" sibTransId="{F416DA25-F20A-499A-8098-E4CCDC7888AE}"/>
    <dgm:cxn modelId="{983E1A50-E28F-4E03-B93B-AFE5541BC39C}" srcId="{8625DAAA-B8E6-4FBD-8DB1-9C5AF7E0039C}" destId="{E8FD1816-BA04-4280-BB99-B80E53B096DF}" srcOrd="5" destOrd="0" parTransId="{FC368464-68BA-4C51-A9A6-A2158C6C5EE4}" sibTransId="{F9E2CEE3-47E5-46F2-BB46-597141420CA6}"/>
    <dgm:cxn modelId="{170E1B57-2E8E-4741-82AF-045C5D5EDA0E}" srcId="{647EFBE3-D462-49D2-828F-71BD761DE3DB}" destId="{6DBC5915-B3FA-4173-83DA-0D8524C30F14}" srcOrd="0" destOrd="0" parTransId="{0D536EEF-D494-4D92-B447-C30196F0F6C0}" sibTransId="{2A7F45D0-FAB3-4143-BF51-AA44A7FD4B76}"/>
    <dgm:cxn modelId="{89335579-FF8A-4056-BA8C-847221814A11}" type="presOf" srcId="{8EAB481B-FD28-4A47-834F-C2F85DFF0BB4}" destId="{DB9C841E-1E55-4356-AF18-851D1C5ED6C1}" srcOrd="0" destOrd="1" presId="urn:microsoft.com/office/officeart/2005/8/layout/chevron1"/>
    <dgm:cxn modelId="{4F2A155A-5C9B-466A-AEE6-8BCA10061FFB}" type="presOf" srcId="{8625DAAA-B8E6-4FBD-8DB1-9C5AF7E0039C}" destId="{B4DA217D-4BE2-4708-B513-21A363A41A1A}" srcOrd="0" destOrd="0" presId="urn:microsoft.com/office/officeart/2005/8/layout/chevron1"/>
    <dgm:cxn modelId="{12579B7E-8234-4428-8DA7-B976A248272F}" srcId="{8625DAAA-B8E6-4FBD-8DB1-9C5AF7E0039C}" destId="{D174DCC3-DDA4-4386-8BB7-2180AA6BC037}" srcOrd="0" destOrd="0" parTransId="{F62DB8C2-235C-4D16-9730-6C86CA899F6A}" sibTransId="{306E95D5-6D15-442B-A58A-E177BAD80932}"/>
    <dgm:cxn modelId="{3646FD85-3935-4DA9-B05E-2E04026302BF}" srcId="{FECE938B-C408-4C62-9E57-CF562FEEDC92}" destId="{647EFBE3-D462-49D2-828F-71BD761DE3DB}" srcOrd="3" destOrd="0" parTransId="{A66ECC4B-182A-4BFD-892A-5FDCC43893D6}" sibTransId="{5F615548-0E11-4C61-8C81-464BB798DB8D}"/>
    <dgm:cxn modelId="{A2408188-6485-40C0-BCF7-052804D967AA}" type="presOf" srcId="{78837807-B50B-4054-B30C-14AD8E5E5C15}" destId="{1B889BA1-085C-43F7-AD9D-3CB7906792B5}" srcOrd="0" destOrd="0" presId="urn:microsoft.com/office/officeart/2005/8/layout/chevron1"/>
    <dgm:cxn modelId="{A36CEB8E-00B0-4C4F-A5AA-B827D9B7FBEF}" srcId="{647EFBE3-D462-49D2-828F-71BD761DE3DB}" destId="{B06FDFC5-04CF-4DB3-B051-8A74C43F3537}" srcOrd="2" destOrd="0" parTransId="{16FDDD54-BA94-450C-933B-56A9C830D5D1}" sibTransId="{D36712A8-76C3-4C7B-B41E-2E39A2FF9797}"/>
    <dgm:cxn modelId="{2FC0BA91-DF24-4E0C-9E5F-90C037FE60C3}" type="presOf" srcId="{55CFDDD0-3A2C-4587-9C26-33E470CA71FC}" destId="{DB9C841E-1E55-4356-AF18-851D1C5ED6C1}" srcOrd="0" destOrd="3" presId="urn:microsoft.com/office/officeart/2005/8/layout/chevron1"/>
    <dgm:cxn modelId="{7F652093-8018-456C-B56C-C6245A5300EF}" srcId="{78837807-B50B-4054-B30C-14AD8E5E5C15}" destId="{9EFA8C5E-0FAE-46B5-A56B-C31059BFAEAB}" srcOrd="1" destOrd="0" parTransId="{44738EA1-FF8C-4A8C-9DA4-0255A1C04375}" sibTransId="{A699DDA6-4992-4F5B-81AC-19CA28D5F719}"/>
    <dgm:cxn modelId="{9A118296-2069-427F-B269-684B5BD52B27}" type="presOf" srcId="{D174DCC3-DDA4-4386-8BB7-2180AA6BC037}" destId="{DB9C841E-1E55-4356-AF18-851D1C5ED6C1}" srcOrd="0" destOrd="0" presId="urn:microsoft.com/office/officeart/2005/8/layout/chevron1"/>
    <dgm:cxn modelId="{D4CD14B3-0B86-48D1-8F26-1FCEDC3D39B0}" type="presOf" srcId="{B06FDFC5-04CF-4DB3-B051-8A74C43F3537}" destId="{FD3F9F7C-5FDD-4F8F-9845-2B7AEB1B81D9}" srcOrd="0" destOrd="2" presId="urn:microsoft.com/office/officeart/2005/8/layout/chevron1"/>
    <dgm:cxn modelId="{8351C0BA-FFE0-4634-ADD2-14682CB7CB96}" type="presOf" srcId="{6DBC5915-B3FA-4173-83DA-0D8524C30F14}" destId="{FD3F9F7C-5FDD-4F8F-9845-2B7AEB1B81D9}" srcOrd="0" destOrd="0" presId="urn:microsoft.com/office/officeart/2005/8/layout/chevron1"/>
    <dgm:cxn modelId="{F922ADBD-3ACD-4E69-AEFC-3A532FAF40F5}" type="presOf" srcId="{102DA57D-EACD-4B73-A315-A24C2B7D6147}" destId="{FD3F9F7C-5FDD-4F8F-9845-2B7AEB1B81D9}" srcOrd="0" destOrd="3" presId="urn:microsoft.com/office/officeart/2005/8/layout/chevron1"/>
    <dgm:cxn modelId="{8495D6CA-E3DC-4F76-BA8C-AC00B0B43EE0}" type="presOf" srcId="{653F1115-A3BF-41D2-90D2-BBAB46DD86B2}" destId="{C0170554-9E70-4CAA-A80B-5A9D09A49789}" srcOrd="0" destOrd="0" presId="urn:microsoft.com/office/officeart/2005/8/layout/chevron1"/>
    <dgm:cxn modelId="{973412D5-2418-40F6-8FED-E87BD68F5ADB}" srcId="{8625DAAA-B8E6-4FBD-8DB1-9C5AF7E0039C}" destId="{8EAB481B-FD28-4A47-834F-C2F85DFF0BB4}" srcOrd="1" destOrd="0" parTransId="{F77E1A28-CD88-408F-B1F1-62BB60302605}" sibTransId="{54BE7D4C-CD1A-48A7-B712-615ED526D2D6}"/>
    <dgm:cxn modelId="{1951E3D8-68D6-47E8-B4D8-F4D1E36C40A6}" srcId="{FECE938B-C408-4C62-9E57-CF562FEEDC92}" destId="{653F1115-A3BF-41D2-90D2-BBAB46DD86B2}" srcOrd="0" destOrd="0" parTransId="{3D38A66E-B9BE-4277-94F8-BEAC233CD50B}" sibTransId="{96A60961-7823-441D-BA13-F5E0FF409E4D}"/>
    <dgm:cxn modelId="{8C6F3DD9-58E0-435F-91B1-E5C2FA8B47DD}" type="presOf" srcId="{FECE938B-C408-4C62-9E57-CF562FEEDC92}" destId="{9F08CF1E-E960-4C52-A7BA-72283328089E}" srcOrd="0" destOrd="0" presId="urn:microsoft.com/office/officeart/2005/8/layout/chevron1"/>
    <dgm:cxn modelId="{F1857DDC-AD39-4657-95B1-0D52BBB5C928}" type="presOf" srcId="{2BA1EEE1-6357-4C22-B897-0E41ECDDD14A}" destId="{3A21568D-8BFA-4066-9AB6-192594A7065F}" srcOrd="0" destOrd="0" presId="urn:microsoft.com/office/officeart/2005/8/layout/chevron1"/>
    <dgm:cxn modelId="{04BC48DF-D2FA-4875-95AB-CAC80092AF58}" type="presOf" srcId="{BC64F54C-2F33-4264-92A7-1CDEDC6F624B}" destId="{DB9C841E-1E55-4356-AF18-851D1C5ED6C1}" srcOrd="0" destOrd="4" presId="urn:microsoft.com/office/officeart/2005/8/layout/chevron1"/>
    <dgm:cxn modelId="{B0D4B6E1-1934-48A1-B408-CA7F5E116D39}" type="presOf" srcId="{E8FD1816-BA04-4280-BB99-B80E53B096DF}" destId="{DB9C841E-1E55-4356-AF18-851D1C5ED6C1}" srcOrd="0" destOrd="5" presId="urn:microsoft.com/office/officeart/2005/8/layout/chevron1"/>
    <dgm:cxn modelId="{594360EE-533B-46F7-AF71-E824C6FED852}" type="presOf" srcId="{2142C609-A1A1-457D-A75B-F1D44183E875}" destId="{FD3F9F7C-5FDD-4F8F-9845-2B7AEB1B81D9}" srcOrd="0" destOrd="1" presId="urn:microsoft.com/office/officeart/2005/8/layout/chevron1"/>
    <dgm:cxn modelId="{72A4CFF0-8590-4200-83AD-0C230BBFECDD}" type="presOf" srcId="{9EFA8C5E-0FAE-46B5-A56B-C31059BFAEAB}" destId="{3A21568D-8BFA-4066-9AB6-192594A7065F}" srcOrd="0" destOrd="1" presId="urn:microsoft.com/office/officeart/2005/8/layout/chevron1"/>
    <dgm:cxn modelId="{E8E82EFA-DA15-4E3A-B292-2FA41A22B368}" srcId="{8625DAAA-B8E6-4FBD-8DB1-9C5AF7E0039C}" destId="{BC64F54C-2F33-4264-92A7-1CDEDC6F624B}" srcOrd="4" destOrd="0" parTransId="{67AD6F99-8E7E-4451-9453-4C3D3F723C81}" sibTransId="{EC58482E-C13E-4CB3-A73B-991281623E9B}"/>
    <dgm:cxn modelId="{55F5F45F-A7AF-478D-9BF9-1B6A28A6C737}" type="presParOf" srcId="{9F08CF1E-E960-4C52-A7BA-72283328089E}" destId="{9FD44A0E-DC9B-48A7-B41C-CCDFDB4A87A2}" srcOrd="0" destOrd="0" presId="urn:microsoft.com/office/officeart/2005/8/layout/chevron1"/>
    <dgm:cxn modelId="{C2DDBB7F-DE27-4CEF-BF7C-B0443B8776E2}" type="presParOf" srcId="{9FD44A0E-DC9B-48A7-B41C-CCDFDB4A87A2}" destId="{C0170554-9E70-4CAA-A80B-5A9D09A49789}" srcOrd="0" destOrd="0" presId="urn:microsoft.com/office/officeart/2005/8/layout/chevron1"/>
    <dgm:cxn modelId="{A67A399A-DC2E-42B3-9ACA-8EBF2C333A96}" type="presParOf" srcId="{9FD44A0E-DC9B-48A7-B41C-CCDFDB4A87A2}" destId="{512F262E-488E-4F18-9E11-14056A47274E}" srcOrd="1" destOrd="0" presId="urn:microsoft.com/office/officeart/2005/8/layout/chevron1"/>
    <dgm:cxn modelId="{58E4F4BE-0FC4-4D37-8508-02A382A490DD}" type="presParOf" srcId="{9F08CF1E-E960-4C52-A7BA-72283328089E}" destId="{5D22722B-B172-47E6-96A3-D07C21EC1741}" srcOrd="1" destOrd="0" presId="urn:microsoft.com/office/officeart/2005/8/layout/chevron1"/>
    <dgm:cxn modelId="{81FFF2BC-9B6C-4A12-BCE4-86E5CDB5836D}" type="presParOf" srcId="{9F08CF1E-E960-4C52-A7BA-72283328089E}" destId="{1E320B28-CC2B-4136-89A6-BB7E8C62D449}" srcOrd="2" destOrd="0" presId="urn:microsoft.com/office/officeart/2005/8/layout/chevron1"/>
    <dgm:cxn modelId="{E3F33040-40CD-4ABF-8F1C-0375581D9031}" type="presParOf" srcId="{1E320B28-CC2B-4136-89A6-BB7E8C62D449}" destId="{1B889BA1-085C-43F7-AD9D-3CB7906792B5}" srcOrd="0" destOrd="0" presId="urn:microsoft.com/office/officeart/2005/8/layout/chevron1"/>
    <dgm:cxn modelId="{B556A734-0E1D-4788-88BD-D50AC1F75525}" type="presParOf" srcId="{1E320B28-CC2B-4136-89A6-BB7E8C62D449}" destId="{3A21568D-8BFA-4066-9AB6-192594A7065F}" srcOrd="1" destOrd="0" presId="urn:microsoft.com/office/officeart/2005/8/layout/chevron1"/>
    <dgm:cxn modelId="{70FCE536-881C-4A55-AFA3-2D89903F796F}" type="presParOf" srcId="{9F08CF1E-E960-4C52-A7BA-72283328089E}" destId="{A4BB5286-E290-4670-9F8E-E62B470A24BA}" srcOrd="3" destOrd="0" presId="urn:microsoft.com/office/officeart/2005/8/layout/chevron1"/>
    <dgm:cxn modelId="{B356F51F-3168-4F7B-A761-EB1A69EC1B83}" type="presParOf" srcId="{9F08CF1E-E960-4C52-A7BA-72283328089E}" destId="{2AEF72C2-8770-4B39-BE56-9F0840B0B808}" srcOrd="4" destOrd="0" presId="urn:microsoft.com/office/officeart/2005/8/layout/chevron1"/>
    <dgm:cxn modelId="{7E7D0E35-C04F-4EB2-96A5-3E7F9132794A}" type="presParOf" srcId="{2AEF72C2-8770-4B39-BE56-9F0840B0B808}" destId="{B4DA217D-4BE2-4708-B513-21A363A41A1A}" srcOrd="0" destOrd="0" presId="urn:microsoft.com/office/officeart/2005/8/layout/chevron1"/>
    <dgm:cxn modelId="{A47E84E4-9C0B-4A48-A44F-26B7E575D75E}" type="presParOf" srcId="{2AEF72C2-8770-4B39-BE56-9F0840B0B808}" destId="{DB9C841E-1E55-4356-AF18-851D1C5ED6C1}" srcOrd="1" destOrd="0" presId="urn:microsoft.com/office/officeart/2005/8/layout/chevron1"/>
    <dgm:cxn modelId="{698697D6-639C-49B1-BE96-4EFF2A67DB51}" type="presParOf" srcId="{9F08CF1E-E960-4C52-A7BA-72283328089E}" destId="{32A32422-DC79-428A-881D-4DA010CC7E43}" srcOrd="5" destOrd="0" presId="urn:microsoft.com/office/officeart/2005/8/layout/chevron1"/>
    <dgm:cxn modelId="{5C480C3F-B6A6-429D-83FD-71F80EB3B644}" type="presParOf" srcId="{9F08CF1E-E960-4C52-A7BA-72283328089E}" destId="{7050A42F-AF98-48FB-8F2E-11BD76FCBCC5}" srcOrd="6" destOrd="0" presId="urn:microsoft.com/office/officeart/2005/8/layout/chevron1"/>
    <dgm:cxn modelId="{7063B14C-AECA-410C-BDE6-379642559AEA}" type="presParOf" srcId="{7050A42F-AF98-48FB-8F2E-11BD76FCBCC5}" destId="{596C927F-A527-496E-8AF7-18DD299AC86F}" srcOrd="0" destOrd="0" presId="urn:microsoft.com/office/officeart/2005/8/layout/chevron1"/>
    <dgm:cxn modelId="{737D72FB-D56D-4834-9ECB-AC1C9CAC389A}" type="presParOf" srcId="{7050A42F-AF98-48FB-8F2E-11BD76FCBCC5}" destId="{FD3F9F7C-5FDD-4F8F-9845-2B7AEB1B81D9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70554-9E70-4CAA-A80B-5A9D09A49789}">
      <dsp:nvSpPr>
        <dsp:cNvPr id="0" name=""/>
        <dsp:cNvSpPr/>
      </dsp:nvSpPr>
      <dsp:spPr>
        <a:xfrm>
          <a:off x="3768" y="43385"/>
          <a:ext cx="2502381" cy="702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数据源连接</a:t>
          </a:r>
        </a:p>
      </dsp:txBody>
      <dsp:txXfrm>
        <a:off x="354768" y="43385"/>
        <a:ext cx="1800381" cy="702000"/>
      </dsp:txXfrm>
    </dsp:sp>
    <dsp:sp modelId="{512F262E-488E-4F18-9E11-14056A47274E}">
      <dsp:nvSpPr>
        <dsp:cNvPr id="0" name=""/>
        <dsp:cNvSpPr/>
      </dsp:nvSpPr>
      <dsp:spPr>
        <a:xfrm>
          <a:off x="3768" y="833135"/>
          <a:ext cx="2001905" cy="2422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36000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建立连接</a:t>
          </a:r>
        </a:p>
        <a:p>
          <a:pPr marL="36000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采集元数据</a:t>
          </a:r>
        </a:p>
      </dsp:txBody>
      <dsp:txXfrm>
        <a:off x="3768" y="833135"/>
        <a:ext cx="2001905" cy="2422265"/>
      </dsp:txXfrm>
    </dsp:sp>
    <dsp:sp modelId="{1B889BA1-085C-43F7-AD9D-3CB7906792B5}">
      <dsp:nvSpPr>
        <dsp:cNvPr id="0" name=""/>
        <dsp:cNvSpPr/>
      </dsp:nvSpPr>
      <dsp:spPr>
        <a:xfrm>
          <a:off x="2290150" y="43385"/>
          <a:ext cx="2502381" cy="702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元数据目录</a:t>
          </a:r>
          <a:r>
            <a:rPr lang="en-US" altLang="zh-CN" sz="1800" kern="1200" dirty="0">
              <a:solidFill>
                <a:schemeClr val="accent6">
                  <a:lumMod val="40000"/>
                  <a:lumOff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[</a:t>
          </a:r>
          <a:r>
            <a:rPr lang="zh-CN" altLang="en-US" sz="1800" kern="1200" dirty="0">
              <a:solidFill>
                <a:schemeClr val="accent6">
                  <a:lumMod val="40000"/>
                  <a:lumOff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可选</a:t>
          </a:r>
          <a:r>
            <a:rPr lang="en-US" altLang="zh-CN" sz="1800" kern="1200" dirty="0">
              <a:solidFill>
                <a:schemeClr val="accent6">
                  <a:lumMod val="40000"/>
                  <a:lumOff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]</a:t>
          </a:r>
          <a:endParaRPr lang="zh-CN" altLang="en-US" sz="1800" kern="1200" dirty="0">
            <a:solidFill>
              <a:schemeClr val="accent6">
                <a:lumMod val="40000"/>
                <a:lumOff val="60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641150" y="43385"/>
        <a:ext cx="1800381" cy="702000"/>
      </dsp:txXfrm>
    </dsp:sp>
    <dsp:sp modelId="{3A21568D-8BFA-4066-9AB6-192594A7065F}">
      <dsp:nvSpPr>
        <dsp:cNvPr id="0" name=""/>
        <dsp:cNvSpPr/>
      </dsp:nvSpPr>
      <dsp:spPr>
        <a:xfrm>
          <a:off x="2290150" y="833135"/>
          <a:ext cx="2001905" cy="2422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36000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标注元数据</a:t>
          </a:r>
        </a:p>
        <a:p>
          <a:pPr marL="36000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查看实例</a:t>
          </a:r>
        </a:p>
      </dsp:txBody>
      <dsp:txXfrm>
        <a:off x="2290150" y="833135"/>
        <a:ext cx="2001905" cy="2422265"/>
      </dsp:txXfrm>
    </dsp:sp>
    <dsp:sp modelId="{B4DA217D-4BE2-4708-B513-21A363A41A1A}">
      <dsp:nvSpPr>
        <dsp:cNvPr id="0" name=""/>
        <dsp:cNvSpPr/>
      </dsp:nvSpPr>
      <dsp:spPr>
        <a:xfrm>
          <a:off x="4576532" y="43385"/>
          <a:ext cx="2502381" cy="702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交换任务</a:t>
          </a:r>
        </a:p>
      </dsp:txBody>
      <dsp:txXfrm>
        <a:off x="4927532" y="43385"/>
        <a:ext cx="1800381" cy="702000"/>
      </dsp:txXfrm>
    </dsp:sp>
    <dsp:sp modelId="{DB9C841E-1E55-4356-AF18-851D1C5ED6C1}">
      <dsp:nvSpPr>
        <dsp:cNvPr id="0" name=""/>
        <dsp:cNvSpPr/>
      </dsp:nvSpPr>
      <dsp:spPr>
        <a:xfrm>
          <a:off x="4576532" y="833135"/>
          <a:ext cx="2001905" cy="2422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36000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创建任务</a:t>
          </a:r>
        </a:p>
        <a:p>
          <a:pPr marL="36000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选择源、目标</a:t>
          </a:r>
        </a:p>
        <a:p>
          <a:pPr marL="36000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选择交换表</a:t>
          </a:r>
        </a:p>
        <a:p>
          <a:pPr marL="36000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映射</a:t>
          </a:r>
          <a:r>
            <a:rPr lang="en-US" altLang="zh-CN" sz="1800" kern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[</a:t>
          </a:r>
          <a:r>
            <a:rPr lang="zh-CN" altLang="en-US" sz="1800" kern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可选</a:t>
          </a:r>
          <a:r>
            <a:rPr lang="en-US" altLang="zh-CN" sz="1800" kern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]</a:t>
          </a:r>
          <a:endParaRPr lang="zh-CN" altLang="en-US" sz="1800" kern="1200" dirty="0">
            <a:solidFill>
              <a:srgbClr val="0070C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36000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任务设置</a:t>
          </a:r>
          <a:r>
            <a:rPr lang="en-US" altLang="zh-CN" sz="1800" kern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[</a:t>
          </a:r>
          <a:r>
            <a:rPr lang="zh-CN" altLang="en-US" sz="1800" kern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可选</a:t>
          </a:r>
          <a:r>
            <a:rPr lang="en-US" altLang="zh-CN" sz="1800" kern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]</a:t>
          </a:r>
          <a:endParaRPr lang="zh-CN" altLang="en-US" sz="1800" kern="1200" dirty="0">
            <a:solidFill>
              <a:srgbClr val="0070C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36000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调度</a:t>
          </a:r>
          <a:r>
            <a:rPr lang="en-US" altLang="en-US" sz="1800" kern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[</a:t>
          </a:r>
          <a:r>
            <a:rPr lang="zh-CN" altLang="en-US" sz="1800" kern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可选</a:t>
          </a:r>
          <a:r>
            <a:rPr lang="en-US" altLang="en-US" sz="1800" kern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]</a:t>
          </a:r>
          <a:endParaRPr lang="zh-CN" altLang="en-US" sz="1800" kern="1200" dirty="0">
            <a:solidFill>
              <a:srgbClr val="0070C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576532" y="833135"/>
        <a:ext cx="2001905" cy="2422265"/>
      </dsp:txXfrm>
    </dsp:sp>
    <dsp:sp modelId="{596C927F-A527-496E-8AF7-18DD299AC86F}">
      <dsp:nvSpPr>
        <dsp:cNvPr id="0" name=""/>
        <dsp:cNvSpPr/>
      </dsp:nvSpPr>
      <dsp:spPr>
        <a:xfrm>
          <a:off x="6862913" y="43385"/>
          <a:ext cx="2502381" cy="702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运行监控</a:t>
          </a:r>
        </a:p>
      </dsp:txBody>
      <dsp:txXfrm>
        <a:off x="7213913" y="43385"/>
        <a:ext cx="1800381" cy="702000"/>
      </dsp:txXfrm>
    </dsp:sp>
    <dsp:sp modelId="{FD3F9F7C-5FDD-4F8F-9845-2B7AEB1B81D9}">
      <dsp:nvSpPr>
        <dsp:cNvPr id="0" name=""/>
        <dsp:cNvSpPr/>
      </dsp:nvSpPr>
      <dsp:spPr>
        <a:xfrm>
          <a:off x="6862913" y="833135"/>
          <a:ext cx="2001905" cy="2422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36000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运行任务</a:t>
          </a:r>
        </a:p>
        <a:p>
          <a:pPr marL="36000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任务监控</a:t>
          </a:r>
        </a:p>
        <a:p>
          <a:pPr marL="36000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任务日志</a:t>
          </a:r>
        </a:p>
        <a:p>
          <a:pPr marL="36000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系统监控</a:t>
          </a:r>
        </a:p>
      </dsp:txBody>
      <dsp:txXfrm>
        <a:off x="6862913" y="833135"/>
        <a:ext cx="2001905" cy="2422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29984"/>
            <a:ext cx="7433194" cy="147039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4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14400" y="3789020"/>
            <a:ext cx="7433194" cy="588661"/>
          </a:xfrm>
        </p:spPr>
        <p:txBody>
          <a:bodyPr/>
          <a:lstStyle>
            <a:lvl1pPr marL="0" indent="0" algn="l">
              <a:buNone/>
              <a:defRPr sz="254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</a:defRPr>
            </a:lvl1pPr>
            <a:lvl2pPr marL="414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9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8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12620" y="6051128"/>
            <a:ext cx="3803103" cy="639727"/>
            <a:chOff x="5814233" y="5820295"/>
            <a:chExt cx="3803103" cy="639727"/>
          </a:xfrm>
        </p:grpSpPr>
        <p:sp>
          <p:nvSpPr>
            <p:cNvPr id="4" name="文本框 3"/>
            <p:cNvSpPr txBox="1"/>
            <p:nvPr/>
          </p:nvSpPr>
          <p:spPr>
            <a:xfrm>
              <a:off x="5841943" y="5820295"/>
              <a:ext cx="12618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0" kern="1800" spc="100">
                  <a:solidFill>
                    <a:schemeClr val="bg1">
                      <a:lumMod val="65000"/>
                    </a:schemeClr>
                  </a:solidFill>
                  <a:effectLst/>
                  <a:latin typeface="方正正粗黑简体" panose="02000000000000000000" pitchFamily="2" charset="-122"/>
                  <a:ea typeface="方正正粗黑简体" panose="02000000000000000000" pitchFamily="2" charset="-122"/>
                </a:rPr>
                <a:t>企业</a:t>
              </a:r>
              <a:r>
                <a:rPr lang="zh-CN" altLang="en-US" sz="2000" b="0" kern="1800" spc="100" baseline="0">
                  <a:solidFill>
                    <a:schemeClr val="bg1">
                      <a:lumMod val="65000"/>
                    </a:schemeClr>
                  </a:solidFill>
                  <a:effectLst/>
                  <a:latin typeface="方正正粗黑简体" panose="02000000000000000000" pitchFamily="2" charset="-122"/>
                  <a:ea typeface="方正正粗黑简体" panose="02000000000000000000" pitchFamily="2" charset="-122"/>
                </a:rPr>
                <a:t>理念</a:t>
              </a:r>
              <a:endParaRPr lang="zh-CN" altLang="en-US" sz="2000" b="0" kern="1800" spc="100">
                <a:solidFill>
                  <a:schemeClr val="bg1">
                    <a:lumMod val="65000"/>
                  </a:schemeClr>
                </a:solidFill>
                <a:effectLst/>
                <a:latin typeface="方正正粗黑简体" panose="02000000000000000000" pitchFamily="2" charset="-122"/>
                <a:ea typeface="方正正粗黑简体" panose="02000000000000000000" pitchFamily="2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841943" y="6152245"/>
              <a:ext cx="37753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>
                  <a:solidFill>
                    <a:srgbClr val="59A5C9"/>
                  </a:solidFill>
                  <a:effectLst/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因为专注，所以专业，数据交换我们更专业！</a:t>
              </a: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5814233" y="5869202"/>
              <a:ext cx="0" cy="554401"/>
            </a:xfrm>
            <a:prstGeom prst="line">
              <a:avLst/>
            </a:prstGeom>
            <a:ln w="57150">
              <a:solidFill>
                <a:srgbClr val="278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2" name="Picture 4" descr="https://goss1.vcg.com/creative/vcg/400/version23/VCG41124652058.jpg">
            <a:extLst>
              <a:ext uri="{FF2B5EF4-FFF2-40B4-BE49-F238E27FC236}">
                <a16:creationId xmlns:a16="http://schemas.microsoft.com/office/drawing/2014/main" id="{AF5FB8F1-E631-4A41-AD1B-3A31138F6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030" y="1740200"/>
            <a:ext cx="31242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765283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A4E6-5E55-4667-9FC3-F4121084E9F0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47BE-D7E8-431B-93DF-2C10CC1C887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35150" y="293431"/>
            <a:ext cx="2961060" cy="391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33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331" y="223899"/>
            <a:ext cx="2004133" cy="26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61" y="273352"/>
            <a:ext cx="10971684" cy="114500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7001005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680" y="273629"/>
            <a:ext cx="2741760" cy="585709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A4E6-5E55-4667-9FC3-F4121084E9F0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47BE-D7E8-431B-93DF-2C10CC1C887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35150" y="293431"/>
            <a:ext cx="2961060" cy="391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33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331" y="223899"/>
            <a:ext cx="2004133" cy="26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8641" y="273629"/>
            <a:ext cx="8046719" cy="5857095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7807689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910987" y="2677098"/>
            <a:ext cx="4417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Thanks</a:t>
            </a:r>
            <a:endParaRPr lang="zh-CN" altLang="en-US" sz="8000" baseline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10987" y="2677098"/>
            <a:ext cx="4417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Thanks</a:t>
            </a:r>
            <a:endParaRPr lang="zh-CN" altLang="en-US" sz="8000" baseline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ADB70A6-AE64-406B-8DFB-998F24EFC465}"/>
              </a:ext>
            </a:extLst>
          </p:cNvPr>
          <p:cNvSpPr txBox="1"/>
          <p:nvPr/>
        </p:nvSpPr>
        <p:spPr>
          <a:xfrm>
            <a:off x="3910987" y="2677098"/>
            <a:ext cx="4417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Thanks</a:t>
            </a:r>
            <a:endParaRPr lang="zh-CN" altLang="en-US" sz="8000" baseline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BA1A214E-97F3-4E5B-A987-7E73284EDD84}"/>
              </a:ext>
            </a:extLst>
          </p:cNvPr>
          <p:cNvGrpSpPr/>
          <p:nvPr/>
        </p:nvGrpSpPr>
        <p:grpSpPr>
          <a:xfrm>
            <a:off x="512620" y="6051128"/>
            <a:ext cx="3803103" cy="639727"/>
            <a:chOff x="5814233" y="5820295"/>
            <a:chExt cx="3803103" cy="639727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59FEBA30-3B54-46B9-B031-BA0348F0C405}"/>
                </a:ext>
              </a:extLst>
            </p:cNvPr>
            <p:cNvSpPr txBox="1"/>
            <p:nvPr/>
          </p:nvSpPr>
          <p:spPr>
            <a:xfrm>
              <a:off x="5841943" y="5820295"/>
              <a:ext cx="12618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0" kern="1800" spc="100">
                  <a:solidFill>
                    <a:schemeClr val="bg1">
                      <a:lumMod val="65000"/>
                    </a:schemeClr>
                  </a:solidFill>
                  <a:effectLst/>
                  <a:latin typeface="方正正粗黑简体" panose="02000000000000000000" pitchFamily="2" charset="-122"/>
                  <a:ea typeface="方正正粗黑简体" panose="02000000000000000000" pitchFamily="2" charset="-122"/>
                </a:rPr>
                <a:t>企业</a:t>
              </a:r>
              <a:r>
                <a:rPr lang="zh-CN" altLang="en-US" sz="2000" b="0" kern="1800" spc="100" baseline="0">
                  <a:solidFill>
                    <a:schemeClr val="bg1">
                      <a:lumMod val="65000"/>
                    </a:schemeClr>
                  </a:solidFill>
                  <a:effectLst/>
                  <a:latin typeface="方正正粗黑简体" panose="02000000000000000000" pitchFamily="2" charset="-122"/>
                  <a:ea typeface="方正正粗黑简体" panose="02000000000000000000" pitchFamily="2" charset="-122"/>
                </a:rPr>
                <a:t>理念</a:t>
              </a:r>
              <a:endParaRPr lang="zh-CN" altLang="en-US" sz="2000" b="0" kern="1800" spc="100">
                <a:solidFill>
                  <a:schemeClr val="bg1">
                    <a:lumMod val="65000"/>
                  </a:schemeClr>
                </a:solidFill>
                <a:effectLst/>
                <a:latin typeface="方正正粗黑简体" panose="02000000000000000000" pitchFamily="2" charset="-122"/>
                <a:ea typeface="方正正粗黑简体" panose="02000000000000000000" pitchFamily="2" charset="-122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8CD7A8DD-C8EA-4444-8AEA-1F939590A7A5}"/>
                </a:ext>
              </a:extLst>
            </p:cNvPr>
            <p:cNvSpPr txBox="1"/>
            <p:nvPr/>
          </p:nvSpPr>
          <p:spPr>
            <a:xfrm>
              <a:off x="5841943" y="6152245"/>
              <a:ext cx="37753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>
                  <a:solidFill>
                    <a:srgbClr val="59A5C9"/>
                  </a:solidFill>
                  <a:effectLst/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因为专注，所以专业，数据交换我们更专业！</a:t>
              </a: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2E1FFDAD-DF71-4635-892B-C5500A7B427C}"/>
                </a:ext>
              </a:extLst>
            </p:cNvPr>
            <p:cNvCxnSpPr/>
            <p:nvPr/>
          </p:nvCxnSpPr>
          <p:spPr>
            <a:xfrm>
              <a:off x="5814233" y="5869202"/>
              <a:ext cx="0" cy="554401"/>
            </a:xfrm>
            <a:prstGeom prst="line">
              <a:avLst/>
            </a:prstGeom>
            <a:ln w="57150">
              <a:solidFill>
                <a:srgbClr val="278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5500727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仅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A4E6-5E55-4667-9FC3-F4121084E9F0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47BE-D7E8-431B-93DF-2C10CC1C887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35150" y="293431"/>
            <a:ext cx="2961060" cy="391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33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61" y="442375"/>
            <a:ext cx="10971684" cy="68134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buNone/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" name="矩形 9"/>
          <p:cNvSpPr/>
          <p:nvPr/>
        </p:nvSpPr>
        <p:spPr>
          <a:xfrm>
            <a:off x="609561" y="1167787"/>
            <a:ext cx="10971684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85000">
                <a:schemeClr val="bg1"/>
              </a:gs>
              <a:gs pos="55000">
                <a:schemeClr val="bg1">
                  <a:lumMod val="65000"/>
                  <a:tint val="44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0189" y="186827"/>
            <a:ext cx="1649127" cy="21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4774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仅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A4E6-5E55-4667-9FC3-F4121084E9F0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47BE-D7E8-431B-93DF-2C10CC1C887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35150" y="293431"/>
            <a:ext cx="2961060" cy="391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33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61" y="442375"/>
            <a:ext cx="10971684" cy="68134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buNone/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" name="矩形 9"/>
          <p:cNvSpPr/>
          <p:nvPr/>
        </p:nvSpPr>
        <p:spPr>
          <a:xfrm>
            <a:off x="609561" y="1167787"/>
            <a:ext cx="10971684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85000">
                <a:schemeClr val="bg1"/>
              </a:gs>
              <a:gs pos="55000">
                <a:schemeClr val="bg1">
                  <a:lumMod val="65000"/>
                  <a:tint val="44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0189" y="186827"/>
            <a:ext cx="1649127" cy="21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3287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>
            <a:off x="2429223" y="3102378"/>
            <a:ext cx="6549743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429223" y="3951594"/>
            <a:ext cx="6549743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434728" y="3232656"/>
            <a:ext cx="6521986" cy="588661"/>
          </a:xfrm>
        </p:spPr>
        <p:txBody>
          <a:bodyPr anchor="ctr" anchorCtr="1"/>
          <a:lstStyle>
            <a:lvl1pPr marL="0" indent="0" algn="ctr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14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9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8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节标题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A5F3ACE6-1AA3-45F5-A7DC-D35F72816315}"/>
              </a:ext>
            </a:extLst>
          </p:cNvPr>
          <p:cNvCxnSpPr/>
          <p:nvPr/>
        </p:nvCxnSpPr>
        <p:spPr>
          <a:xfrm>
            <a:off x="2429223" y="4021042"/>
            <a:ext cx="6549743" cy="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27998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1746157" y="1322476"/>
            <a:ext cx="9116474" cy="3889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33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561" y="1377108"/>
            <a:ext cx="10971684" cy="4753880"/>
          </a:xfrm>
        </p:spPr>
        <p:txBody>
          <a:bodyPr/>
          <a:lstStyle>
            <a:lvl1pPr marL="360000" indent="-36000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60000"/>
              <a:buFont typeface="Wingdings" panose="05000000000000000000" pitchFamily="2" charset="2"/>
              <a:buChar char="u"/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-32400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-32400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-32400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A4E6-5E55-4667-9FC3-F4121084E9F0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47BE-D7E8-431B-93DF-2C10CC1C887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35150" y="293431"/>
            <a:ext cx="2961060" cy="391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33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9147" y="442375"/>
            <a:ext cx="10832098" cy="68134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buNone/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0189" y="186827"/>
            <a:ext cx="1649127" cy="21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组合 34"/>
          <p:cNvGrpSpPr/>
          <p:nvPr/>
        </p:nvGrpSpPr>
        <p:grpSpPr>
          <a:xfrm>
            <a:off x="23814" y="871537"/>
            <a:ext cx="12151313" cy="334020"/>
            <a:chOff x="23814" y="871537"/>
            <a:chExt cx="12151313" cy="334020"/>
          </a:xfrm>
        </p:grpSpPr>
        <p:sp>
          <p:nvSpPr>
            <p:cNvPr id="10" name="矩形 9"/>
            <p:cNvSpPr/>
            <p:nvPr/>
          </p:nvSpPr>
          <p:spPr>
            <a:xfrm flipV="1">
              <a:off x="655127" y="1184229"/>
              <a:ext cx="11520000" cy="21328"/>
            </a:xfrm>
            <a:prstGeom prst="rect">
              <a:avLst/>
            </a:prstGeom>
            <a:solidFill>
              <a:srgbClr val="4D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02431" y="990600"/>
              <a:ext cx="183355" cy="200960"/>
            </a:xfrm>
            <a:prstGeom prst="rect">
              <a:avLst/>
            </a:prstGeom>
            <a:solidFill>
              <a:srgbClr val="4DA5CE"/>
            </a:solidFill>
            <a:ln>
              <a:solidFill>
                <a:srgbClr val="4DA5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23814" y="871537"/>
              <a:ext cx="303300" cy="320023"/>
            </a:xfrm>
            <a:prstGeom prst="rect">
              <a:avLst/>
            </a:prstGeom>
            <a:solidFill>
              <a:srgbClr val="4DA5CE"/>
            </a:solidFill>
            <a:ln>
              <a:solidFill>
                <a:srgbClr val="4DA5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618666" y="922520"/>
              <a:ext cx="36000" cy="36000"/>
            </a:xfrm>
            <a:prstGeom prst="rect">
              <a:avLst/>
            </a:prstGeom>
            <a:solidFill>
              <a:srgbClr val="72AD4F"/>
            </a:solidFill>
            <a:ln>
              <a:solidFill>
                <a:srgbClr val="72AD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1250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A4E6-5E55-4667-9FC3-F4121084E9F0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47BE-D7E8-431B-93DF-2C10CC1C887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35150" y="293431"/>
            <a:ext cx="2961060" cy="391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33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0189" y="186827"/>
            <a:ext cx="1649127" cy="21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749147" y="442375"/>
            <a:ext cx="10832098" cy="68134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buNone/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23814" y="871537"/>
            <a:ext cx="12151313" cy="334020"/>
            <a:chOff x="23814" y="871537"/>
            <a:chExt cx="12151313" cy="334020"/>
          </a:xfrm>
        </p:grpSpPr>
        <p:sp>
          <p:nvSpPr>
            <p:cNvPr id="17" name="矩形 16"/>
            <p:cNvSpPr/>
            <p:nvPr/>
          </p:nvSpPr>
          <p:spPr>
            <a:xfrm flipV="1">
              <a:off x="655127" y="1184229"/>
              <a:ext cx="11520000" cy="21328"/>
            </a:xfrm>
            <a:prstGeom prst="rect">
              <a:avLst/>
            </a:prstGeom>
            <a:solidFill>
              <a:srgbClr val="4D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402431" y="990600"/>
              <a:ext cx="183355" cy="200960"/>
            </a:xfrm>
            <a:prstGeom prst="rect">
              <a:avLst/>
            </a:prstGeom>
            <a:solidFill>
              <a:srgbClr val="4DA5CE"/>
            </a:solidFill>
            <a:ln>
              <a:solidFill>
                <a:srgbClr val="4DA5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23814" y="871537"/>
              <a:ext cx="303300" cy="320023"/>
            </a:xfrm>
            <a:prstGeom prst="rect">
              <a:avLst/>
            </a:prstGeom>
            <a:solidFill>
              <a:srgbClr val="4DA5CE"/>
            </a:solidFill>
            <a:ln>
              <a:solidFill>
                <a:srgbClr val="4DA5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18666" y="922520"/>
              <a:ext cx="36000" cy="36000"/>
            </a:xfrm>
            <a:prstGeom prst="rect">
              <a:avLst/>
            </a:prstGeom>
            <a:solidFill>
              <a:srgbClr val="72AD4F"/>
            </a:solidFill>
            <a:ln>
              <a:solidFill>
                <a:srgbClr val="72AD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1746157" y="1322476"/>
            <a:ext cx="9116474" cy="3889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33"/>
          </a:p>
        </p:txBody>
      </p:sp>
    </p:spTree>
    <p:extLst>
      <p:ext uri="{BB962C8B-B14F-4D97-AF65-F5344CB8AC3E}">
        <p14:creationId xmlns:p14="http://schemas.microsoft.com/office/powerpoint/2010/main" val="3584222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A4E6-5E55-4667-9FC3-F4121084E9F0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47BE-D7E8-431B-93DF-2C10CC1C887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35150" y="293431"/>
            <a:ext cx="2961060" cy="391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33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0189" y="186827"/>
            <a:ext cx="1649127" cy="21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1746157" y="1322476"/>
            <a:ext cx="9116474" cy="3889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33"/>
          </a:p>
        </p:txBody>
      </p:sp>
    </p:spTree>
    <p:extLst>
      <p:ext uri="{BB962C8B-B14F-4D97-AF65-F5344CB8AC3E}">
        <p14:creationId xmlns:p14="http://schemas.microsoft.com/office/powerpoint/2010/main" val="209747993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8641" y="1604329"/>
            <a:ext cx="5393279" cy="4526396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86241" y="1604329"/>
            <a:ext cx="5395200" cy="4526396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A4E6-5E55-4667-9FC3-F4121084E9F0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47BE-D7E8-431B-93DF-2C10CC1C887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35150" y="293431"/>
            <a:ext cx="2961060" cy="391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33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61" y="273352"/>
            <a:ext cx="10971684" cy="114500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0189" y="186827"/>
            <a:ext cx="1649127" cy="21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598717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10560" y="1535201"/>
            <a:ext cx="5385601" cy="63942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0560" y="2174628"/>
            <a:ext cx="5385601" cy="395177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2"/>
            </a:lvl4pPr>
            <a:lvl5pPr>
              <a:defRPr sz="1452"/>
            </a:lvl5pPr>
            <a:lvl6pPr>
              <a:defRPr sz="1452"/>
            </a:lvl6pPr>
            <a:lvl7pPr>
              <a:defRPr sz="1452"/>
            </a:lvl7pPr>
            <a:lvl8pPr>
              <a:defRPr sz="1452"/>
            </a:lvl8pPr>
            <a:lvl9pPr>
              <a:defRPr sz="1452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920" y="1535201"/>
            <a:ext cx="5389441" cy="63942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920" y="2174628"/>
            <a:ext cx="5389441" cy="395177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2"/>
            </a:lvl4pPr>
            <a:lvl5pPr>
              <a:defRPr sz="1452"/>
            </a:lvl5pPr>
            <a:lvl6pPr>
              <a:defRPr sz="1452"/>
            </a:lvl6pPr>
            <a:lvl7pPr>
              <a:defRPr sz="1452"/>
            </a:lvl7pPr>
            <a:lvl8pPr>
              <a:defRPr sz="1452"/>
            </a:lvl8pPr>
            <a:lvl9pPr>
              <a:defRPr sz="1452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A4E6-5E55-4667-9FC3-F4121084E9F0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47BE-D7E8-431B-93DF-2C10CC1C887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35150" y="293431"/>
            <a:ext cx="2961060" cy="391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33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0560" y="275070"/>
            <a:ext cx="10972801" cy="11420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0189" y="186827"/>
            <a:ext cx="1649127" cy="21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240899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0560" y="273629"/>
            <a:ext cx="4010881" cy="1160762"/>
          </a:xfrm>
          <a:prstGeom prst="rect">
            <a:avLst/>
          </a:prstGeo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361" y="273629"/>
            <a:ext cx="6816000" cy="5852774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10560" y="1434391"/>
            <a:ext cx="4010881" cy="4692013"/>
          </a:xfrm>
        </p:spPr>
        <p:txBody>
          <a:bodyPr/>
          <a:lstStyle>
            <a:lvl1pPr marL="0" indent="0">
              <a:buNone/>
              <a:defRPr sz="1270"/>
            </a:lvl1pPr>
            <a:lvl2pPr marL="414772" indent="0">
              <a:buNone/>
              <a:defRPr sz="1089"/>
            </a:lvl2pPr>
            <a:lvl3pPr marL="829544" indent="0">
              <a:buNone/>
              <a:defRPr sz="907"/>
            </a:lvl3pPr>
            <a:lvl4pPr marL="1244316" indent="0">
              <a:buNone/>
              <a:defRPr sz="816"/>
            </a:lvl4pPr>
            <a:lvl5pPr marL="1659087" indent="0">
              <a:buNone/>
              <a:defRPr sz="816"/>
            </a:lvl5pPr>
            <a:lvl6pPr marL="2073859" indent="0">
              <a:buNone/>
              <a:defRPr sz="816"/>
            </a:lvl6pPr>
            <a:lvl7pPr marL="2488631" indent="0">
              <a:buNone/>
              <a:defRPr sz="816"/>
            </a:lvl7pPr>
            <a:lvl8pPr marL="2903403" indent="0">
              <a:buNone/>
              <a:defRPr sz="816"/>
            </a:lvl8pPr>
            <a:lvl9pPr marL="3318175" indent="0">
              <a:buNone/>
              <a:defRPr sz="816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A4E6-5E55-4667-9FC3-F4121084E9F0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47BE-D7E8-431B-93DF-2C10CC1C88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01512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401" y="4800025"/>
            <a:ext cx="7315200" cy="567420"/>
          </a:xfrm>
          <a:prstGeom prst="rect">
            <a:avLst/>
          </a:prstGeo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401" y="612065"/>
            <a:ext cx="7315200" cy="4115952"/>
          </a:xfrm>
        </p:spPr>
        <p:txBody>
          <a:bodyPr/>
          <a:lstStyle>
            <a:lvl1pPr marL="0" indent="0">
              <a:buNone/>
              <a:defRPr sz="2903"/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401" y="5367444"/>
            <a:ext cx="7315200" cy="805044"/>
          </a:xfrm>
        </p:spPr>
        <p:txBody>
          <a:bodyPr/>
          <a:lstStyle>
            <a:lvl1pPr marL="0" indent="0">
              <a:buNone/>
              <a:defRPr sz="1270"/>
            </a:lvl1pPr>
            <a:lvl2pPr marL="414772" indent="0">
              <a:buNone/>
              <a:defRPr sz="1089"/>
            </a:lvl2pPr>
            <a:lvl3pPr marL="829544" indent="0">
              <a:buNone/>
              <a:defRPr sz="907"/>
            </a:lvl3pPr>
            <a:lvl4pPr marL="1244316" indent="0">
              <a:buNone/>
              <a:defRPr sz="816"/>
            </a:lvl4pPr>
            <a:lvl5pPr marL="1659087" indent="0">
              <a:buNone/>
              <a:defRPr sz="816"/>
            </a:lvl5pPr>
            <a:lvl6pPr marL="2073859" indent="0">
              <a:buNone/>
              <a:defRPr sz="816"/>
            </a:lvl6pPr>
            <a:lvl7pPr marL="2488631" indent="0">
              <a:buNone/>
              <a:defRPr sz="816"/>
            </a:lvl7pPr>
            <a:lvl8pPr marL="2903403" indent="0">
              <a:buNone/>
              <a:defRPr sz="816"/>
            </a:lvl8pPr>
            <a:lvl9pPr marL="3318175" indent="0">
              <a:buNone/>
              <a:defRPr sz="816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A4E6-5E55-4667-9FC3-F4121084E9F0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47BE-D7E8-431B-93DF-2C10CC1C887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35150" y="293431"/>
            <a:ext cx="2961060" cy="391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33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331" y="223899"/>
            <a:ext cx="2004133" cy="26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482200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6" cstate="print">
            <a:alphaModFix/>
            <a:lum/>
          </a:blip>
          <a:srcRect/>
          <a:stretch>
            <a:fillRect/>
          </a:stretch>
        </p:blipFill>
        <p:spPr>
          <a:xfrm>
            <a:off x="1" y="0"/>
            <a:ext cx="12191244" cy="68582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本占位符 2"/>
          <p:cNvSpPr txBox="1">
            <a:spLocks noGrp="1"/>
          </p:cNvSpPr>
          <p:nvPr>
            <p:ph type="body" idx="1"/>
          </p:nvPr>
        </p:nvSpPr>
        <p:spPr>
          <a:xfrm>
            <a:off x="609561" y="1604840"/>
            <a:ext cx="10971684" cy="452614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1999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3999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4" name="日期占位符 3"/>
          <p:cNvSpPr txBox="1">
            <a:spLocks noGrp="1"/>
          </p:cNvSpPr>
          <p:nvPr>
            <p:ph type="dt" sz="half" idx="2"/>
          </p:nvPr>
        </p:nvSpPr>
        <p:spPr>
          <a:xfrm>
            <a:off x="609562" y="6247907"/>
            <a:ext cx="2840123" cy="4728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n-US" sz="1270" kern="1200">
                <a:latin typeface="Times New Roman" pitchFamily="18"/>
                <a:ea typeface="SimSun" pitchFamily="2"/>
                <a:cs typeface="Tahoma" pitchFamily="2"/>
              </a:defRPr>
            </a:lvl1pPr>
          </a:lstStyle>
          <a:p>
            <a:fld id="{3B63DAFE-41E4-41B3-ACC6-38CCB666BFF0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5" name="页脚占位符 4"/>
          <p:cNvSpPr txBox="1">
            <a:spLocks noGrp="1"/>
          </p:cNvSpPr>
          <p:nvPr>
            <p:ph type="ftr" sz="quarter" idx="3"/>
          </p:nvPr>
        </p:nvSpPr>
        <p:spPr>
          <a:xfrm>
            <a:off x="4169405" y="6247907"/>
            <a:ext cx="3864189" cy="4728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en-US" sz="1270" kern="1200">
                <a:latin typeface="Times New Roman" pitchFamily="18"/>
                <a:ea typeface="SimSun" pitchFamily="2"/>
                <a:cs typeface="Tahoma" pitchFamily="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 txBox="1">
            <a:spLocks noGrp="1"/>
          </p:cNvSpPr>
          <p:nvPr>
            <p:ph type="sldNum" sz="quarter" idx="4"/>
          </p:nvPr>
        </p:nvSpPr>
        <p:spPr>
          <a:xfrm>
            <a:off x="8741123" y="6247907"/>
            <a:ext cx="2840123" cy="4728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n-US" sz="1270" kern="1200">
                <a:latin typeface="Times New Roman" pitchFamily="18"/>
                <a:ea typeface="SimSun" pitchFamily="2"/>
                <a:cs typeface="Tahoma" pitchFamily="2"/>
              </a:defRPr>
            </a:lvl1pPr>
          </a:lstStyle>
          <a:p>
            <a:fld id="{601D1BD6-B7C8-47B6-86F5-850A516E17C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标题占位符 7"/>
          <p:cNvSpPr>
            <a:spLocks noGrp="1"/>
          </p:cNvSpPr>
          <p:nvPr>
            <p:ph type="title"/>
          </p:nvPr>
        </p:nvSpPr>
        <p:spPr>
          <a:xfrm>
            <a:off x="609562" y="365799"/>
            <a:ext cx="10971684" cy="112212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4293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ransition/>
  <p:txStyles>
    <p:titleStyle>
      <a:lvl1pPr marL="0" indent="0" algn="l" rtl="0" eaLnBrk="1" hangingPunct="1">
        <a:buFontTx/>
        <a:buNone/>
        <a:tabLst/>
        <a:defRPr lang="en-US" altLang="zh-CN" sz="3992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indent="-360000" rtl="0" eaLnBrk="1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altLang="zh-CN" sz="2903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  <a:lvl2pPr eaLnBrk="1" hangingPunct="1">
        <a:lnSpc>
          <a:spcPct val="100000"/>
        </a:lnSpc>
        <a:spcAft>
          <a:spcPts val="0"/>
        </a:spcAft>
        <a:defRPr/>
      </a:lvl2pPr>
      <a:lvl3pPr eaLnBrk="1" hangingPunct="1">
        <a:lnSpc>
          <a:spcPct val="100000"/>
        </a:lnSpc>
        <a:spcAft>
          <a:spcPts val="0"/>
        </a:spcAft>
        <a:defRPr/>
      </a:lvl3pPr>
      <a:lvl4pPr eaLnBrk="1" hangingPunct="1">
        <a:lnSpc>
          <a:spcPct val="100000"/>
        </a:lnSpc>
        <a:spcAft>
          <a:spcPts val="0"/>
        </a:spcAft>
        <a:defRPr/>
      </a:lvl4pPr>
      <a:lvl5pPr eaLnBrk="1" hangingPunct="1">
        <a:lnSpc>
          <a:spcPct val="100000"/>
        </a:lnSpc>
        <a:spcAft>
          <a:spcPts val="0"/>
        </a:spcAft>
        <a:defRPr/>
      </a:lvl5pPr>
    </p:bodyStyle>
    <p:otherStyle/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9E6EF1-5EB5-4143-B275-370F1E3B30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数贝</a:t>
            </a:r>
            <a:r>
              <a:rPr lang="en-US" altLang="zh-CN" dirty="0"/>
              <a:t>TurboDX</a:t>
            </a:r>
            <a:r>
              <a:rPr lang="zh-CN" altLang="en-US" dirty="0"/>
              <a:t>快速指南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339A71A-5C3C-4CD2-AAC0-F931A9C386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1722" y="3789020"/>
            <a:ext cx="7305872" cy="588661"/>
          </a:xfrm>
        </p:spPr>
        <p:txBody>
          <a:bodyPr/>
          <a:lstStyle/>
          <a:p>
            <a:r>
              <a:rPr lang="en-US" altLang="zh-CN" dirty="0"/>
              <a:t>V3.0</a:t>
            </a:r>
            <a:endParaRPr lang="zh-CN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A66C34-4590-45AA-83C7-A2474CCB1AE8}"/>
              </a:ext>
            </a:extLst>
          </p:cNvPr>
          <p:cNvSpPr txBox="1"/>
          <p:nvPr/>
        </p:nvSpPr>
        <p:spPr>
          <a:xfrm>
            <a:off x="5437807" y="5317531"/>
            <a:ext cx="1316386" cy="5224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2018-11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797532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>
            <a:extLst>
              <a:ext uri="{FF2B5EF4-FFF2-40B4-BE49-F238E27FC236}">
                <a16:creationId xmlns:a16="http://schemas.microsoft.com/office/drawing/2014/main" id="{97813D7A-F036-4ECB-B80A-A95E47D79A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交换任务</a:t>
            </a:r>
          </a:p>
        </p:txBody>
      </p:sp>
    </p:spTree>
    <p:extLst>
      <p:ext uri="{BB962C8B-B14F-4D97-AF65-F5344CB8AC3E}">
        <p14:creationId xmlns:p14="http://schemas.microsoft.com/office/powerpoint/2010/main" val="130868215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332B8E-CBC3-4AB6-B90D-B2E576A62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创建任务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2318385-B516-4DC2-8D2C-D3F99987C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1271525"/>
            <a:ext cx="11725275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7816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D5F615-E16B-4A18-B7A6-84881707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选择源、目标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6C9B7A2-0E11-4B4B-A4BD-52FC405F94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6"/>
          <a:stretch/>
        </p:blipFill>
        <p:spPr>
          <a:xfrm>
            <a:off x="233362" y="1284789"/>
            <a:ext cx="11725275" cy="548995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0B16B45-1598-4F2A-B2DE-04171B03D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764" y="3249110"/>
            <a:ext cx="6305550" cy="3276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标注: 线形 4">
            <a:extLst>
              <a:ext uri="{FF2B5EF4-FFF2-40B4-BE49-F238E27FC236}">
                <a16:creationId xmlns:a16="http://schemas.microsoft.com/office/drawing/2014/main" id="{4593178B-05B5-4116-A9CE-8518CBC492FB}"/>
              </a:ext>
            </a:extLst>
          </p:cNvPr>
          <p:cNvSpPr/>
          <p:nvPr/>
        </p:nvSpPr>
        <p:spPr>
          <a:xfrm>
            <a:off x="9537540" y="1931640"/>
            <a:ext cx="925974" cy="1317470"/>
          </a:xfrm>
          <a:prstGeom prst="borderCallout1">
            <a:avLst>
              <a:gd name="adj1" fmla="val 73543"/>
              <a:gd name="adj2" fmla="val -7286"/>
              <a:gd name="adj3" fmla="val 263645"/>
              <a:gd name="adj4" fmla="val -237571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162453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323FDE-0116-4077-9F88-B33619A8C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选择交换表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3E972E7-7B6F-454E-BC55-DE40C868F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1248197"/>
            <a:ext cx="11725275" cy="54959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F8680DB-AA09-4FAD-98EA-6FB817027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271" y="3160793"/>
            <a:ext cx="5788427" cy="29339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25BCEE19-6233-4197-BE4B-E731B0F6D58A}"/>
              </a:ext>
            </a:extLst>
          </p:cNvPr>
          <p:cNvCxnSpPr>
            <a:cxnSpLocks/>
          </p:cNvCxnSpPr>
          <p:nvPr/>
        </p:nvCxnSpPr>
        <p:spPr>
          <a:xfrm flipH="1">
            <a:off x="3842795" y="4271058"/>
            <a:ext cx="659757" cy="254643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标注: 线形 3">
            <a:extLst>
              <a:ext uri="{FF2B5EF4-FFF2-40B4-BE49-F238E27FC236}">
                <a16:creationId xmlns:a16="http://schemas.microsoft.com/office/drawing/2014/main" id="{96B474A7-C97D-4225-A89B-CF4EC328D6FB}"/>
              </a:ext>
            </a:extLst>
          </p:cNvPr>
          <p:cNvSpPr/>
          <p:nvPr/>
        </p:nvSpPr>
        <p:spPr>
          <a:xfrm>
            <a:off x="2257063" y="3659161"/>
            <a:ext cx="949124" cy="336998"/>
          </a:xfrm>
          <a:prstGeom prst="borderCallout1">
            <a:avLst>
              <a:gd name="adj1" fmla="val 52935"/>
              <a:gd name="adj2" fmla="val 102470"/>
              <a:gd name="adj3" fmla="val 2613"/>
              <a:gd name="adj4" fmla="val 225844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511008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30BBAB9-20DA-4A5F-96D7-C763BD1B3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1260131"/>
            <a:ext cx="11725275" cy="550545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7B9142BC-0641-4F85-B624-EDAF44297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映射</a:t>
            </a:r>
            <a:r>
              <a:rPr lang="en-US" altLang="zh-CN" dirty="0">
                <a:solidFill>
                  <a:srgbClr val="0070C0"/>
                </a:solidFill>
              </a:rPr>
              <a:t>[</a:t>
            </a:r>
            <a:r>
              <a:rPr lang="zh-CN" altLang="en-US" dirty="0">
                <a:solidFill>
                  <a:srgbClr val="0070C0"/>
                </a:solidFill>
              </a:rPr>
              <a:t>可选</a:t>
            </a:r>
            <a:r>
              <a:rPr lang="en-US" altLang="zh-CN" dirty="0">
                <a:solidFill>
                  <a:srgbClr val="0070C0"/>
                </a:solidFill>
              </a:rPr>
              <a:t>]</a:t>
            </a:r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70BEFEF-ECC6-451A-9F0F-CE6E53E6B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932" y="2240273"/>
            <a:ext cx="6343645" cy="35117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标注: 线形 3">
            <a:extLst>
              <a:ext uri="{FF2B5EF4-FFF2-40B4-BE49-F238E27FC236}">
                <a16:creationId xmlns:a16="http://schemas.microsoft.com/office/drawing/2014/main" id="{B647529A-0665-499E-87E3-8E255D76EF9A}"/>
              </a:ext>
            </a:extLst>
          </p:cNvPr>
          <p:cNvSpPr/>
          <p:nvPr/>
        </p:nvSpPr>
        <p:spPr>
          <a:xfrm>
            <a:off x="3171463" y="3659161"/>
            <a:ext cx="798653" cy="357254"/>
          </a:xfrm>
          <a:prstGeom prst="borderCallout1">
            <a:avLst>
              <a:gd name="adj1" fmla="val 23776"/>
              <a:gd name="adj2" fmla="val 103919"/>
              <a:gd name="adj3" fmla="val -33026"/>
              <a:gd name="adj4" fmla="val 154829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677836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AB91B4-C921-4D31-9DB2-40AD15506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任务设置</a:t>
            </a:r>
            <a:r>
              <a:rPr lang="en-US" altLang="zh-CN" dirty="0">
                <a:solidFill>
                  <a:srgbClr val="0070C0"/>
                </a:solidFill>
              </a:rPr>
              <a:t>[</a:t>
            </a:r>
            <a:r>
              <a:rPr lang="zh-CN" altLang="en-US" dirty="0">
                <a:solidFill>
                  <a:srgbClr val="0070C0"/>
                </a:solidFill>
              </a:rPr>
              <a:t>可选</a:t>
            </a:r>
            <a:r>
              <a:rPr lang="en-US" altLang="zh-CN" dirty="0">
                <a:solidFill>
                  <a:srgbClr val="0070C0"/>
                </a:solidFill>
              </a:rPr>
              <a:t>]</a:t>
            </a:r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400AF27-1355-4D5E-96A0-48D236DB2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1260131"/>
            <a:ext cx="11725275" cy="55054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885CDD6-A66B-460A-9587-98BBFC23A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804" y="2145537"/>
            <a:ext cx="6213555" cy="44552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标注: 线形 3">
            <a:extLst>
              <a:ext uri="{FF2B5EF4-FFF2-40B4-BE49-F238E27FC236}">
                <a16:creationId xmlns:a16="http://schemas.microsoft.com/office/drawing/2014/main" id="{CB1DF66E-4FA0-4F09-BD86-91E061BB3393}"/>
              </a:ext>
            </a:extLst>
          </p:cNvPr>
          <p:cNvSpPr/>
          <p:nvPr/>
        </p:nvSpPr>
        <p:spPr>
          <a:xfrm>
            <a:off x="11159984" y="1448396"/>
            <a:ext cx="798653" cy="357254"/>
          </a:xfrm>
          <a:prstGeom prst="borderCallout1">
            <a:avLst>
              <a:gd name="adj1" fmla="val 101534"/>
              <a:gd name="adj2" fmla="val 11165"/>
              <a:gd name="adj3" fmla="val 313644"/>
              <a:gd name="adj4" fmla="val -98794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786627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5C3627-3C63-43BA-8E28-20EDC70CA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调度</a:t>
            </a:r>
            <a:r>
              <a:rPr lang="en-US" altLang="zh-CN" dirty="0">
                <a:solidFill>
                  <a:srgbClr val="0070C0"/>
                </a:solidFill>
              </a:rPr>
              <a:t>[</a:t>
            </a:r>
            <a:r>
              <a:rPr lang="zh-CN" altLang="en-US" dirty="0">
                <a:solidFill>
                  <a:srgbClr val="0070C0"/>
                </a:solidFill>
              </a:rPr>
              <a:t>可选</a:t>
            </a:r>
            <a:r>
              <a:rPr lang="en-US" altLang="zh-CN" dirty="0">
                <a:solidFill>
                  <a:srgbClr val="0070C0"/>
                </a:solidFill>
              </a:rPr>
              <a:t>]</a:t>
            </a:r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43961BD-F94B-4C6A-87CE-270D4BAF0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1278160"/>
            <a:ext cx="11725275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1229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>
            <a:extLst>
              <a:ext uri="{FF2B5EF4-FFF2-40B4-BE49-F238E27FC236}">
                <a16:creationId xmlns:a16="http://schemas.microsoft.com/office/drawing/2014/main" id="{A196FC07-B57A-4856-89C1-C347DF990C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运行监控</a:t>
            </a:r>
          </a:p>
        </p:txBody>
      </p:sp>
    </p:spTree>
    <p:extLst>
      <p:ext uri="{BB962C8B-B14F-4D97-AF65-F5344CB8AC3E}">
        <p14:creationId xmlns:p14="http://schemas.microsoft.com/office/powerpoint/2010/main" val="88319922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83ABDF-D807-4519-9753-2AAD1E3A0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运行任务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0A345D4-E3BA-4A33-877A-3779543F5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1260131"/>
            <a:ext cx="11725275" cy="55054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A296EEF-04C2-424B-BE8E-118F2E802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929" y="2424650"/>
            <a:ext cx="6858000" cy="3990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标注: 线形 4">
            <a:extLst>
              <a:ext uri="{FF2B5EF4-FFF2-40B4-BE49-F238E27FC236}">
                <a16:creationId xmlns:a16="http://schemas.microsoft.com/office/drawing/2014/main" id="{936AB7DA-62FC-48EA-A1BF-F231ED7E3262}"/>
              </a:ext>
            </a:extLst>
          </p:cNvPr>
          <p:cNvSpPr/>
          <p:nvPr/>
        </p:nvSpPr>
        <p:spPr>
          <a:xfrm>
            <a:off x="9782597" y="1448396"/>
            <a:ext cx="798653" cy="357254"/>
          </a:xfrm>
          <a:prstGeom prst="borderCallout1">
            <a:avLst>
              <a:gd name="adj1" fmla="val 101534"/>
              <a:gd name="adj2" fmla="val 11165"/>
              <a:gd name="adj3" fmla="val 313644"/>
              <a:gd name="adj4" fmla="val -98794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615671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47B241-9F57-40B1-BF59-7A373C043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全量交换任务监控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A4ED3F6-175C-4AB7-8D32-91204539D18F}"/>
              </a:ext>
            </a:extLst>
          </p:cNvPr>
          <p:cNvPicPr/>
          <p:nvPr/>
        </p:nvPicPr>
        <p:blipFill rotWithShape="1">
          <a:blip r:embed="rId2"/>
          <a:srcRect t="8262"/>
          <a:stretch/>
        </p:blipFill>
        <p:spPr>
          <a:xfrm>
            <a:off x="749147" y="1322763"/>
            <a:ext cx="10959013" cy="533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7923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9EC551C-E89B-4299-8EA8-1711E0596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操作流程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B770BF8D-E28E-4355-8C95-141F7C0A50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4812316"/>
              </p:ext>
            </p:extLst>
          </p:nvPr>
        </p:nvGraphicFramePr>
        <p:xfrm>
          <a:off x="1411468" y="1643605"/>
          <a:ext cx="9369064" cy="3298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494781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47B241-9F57-40B1-BF59-7A373C043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CDC</a:t>
            </a:r>
            <a:r>
              <a:rPr lang="zh-CN" altLang="en-US" dirty="0"/>
              <a:t>增量交换任务监控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4D56AAC-D61B-495C-ABA2-A4F81C2F3A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1154" y="1416362"/>
            <a:ext cx="8077129" cy="510018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2498318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88EF5A-69E8-4355-9C98-D47CA745E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任务日志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0664A47-591D-4A06-A2CB-EBE1994F3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1257063"/>
            <a:ext cx="11725275" cy="55245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76BE904-47E7-48CA-A865-FB8282E3C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657" y="2978913"/>
            <a:ext cx="8458200" cy="3562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标注: 线形 5">
            <a:extLst>
              <a:ext uri="{FF2B5EF4-FFF2-40B4-BE49-F238E27FC236}">
                <a16:creationId xmlns:a16="http://schemas.microsoft.com/office/drawing/2014/main" id="{F157628A-E79E-41EE-9387-08DAF6817104}"/>
              </a:ext>
            </a:extLst>
          </p:cNvPr>
          <p:cNvSpPr/>
          <p:nvPr/>
        </p:nvSpPr>
        <p:spPr>
          <a:xfrm>
            <a:off x="5765869" y="1886672"/>
            <a:ext cx="798653" cy="231315"/>
          </a:xfrm>
          <a:prstGeom prst="borderCallout1">
            <a:avLst>
              <a:gd name="adj1" fmla="val 101534"/>
              <a:gd name="adj2" fmla="val 11165"/>
              <a:gd name="adj3" fmla="val 528810"/>
              <a:gd name="adj4" fmla="val -56765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810495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7A3E91-A510-4124-81FC-9D069C71C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系统监控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C6BB6E5-9EF3-4D0C-BBCC-E69E81ECD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1278162"/>
            <a:ext cx="11725275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7105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>
            <a:extLst>
              <a:ext uri="{FF2B5EF4-FFF2-40B4-BE49-F238E27FC236}">
                <a16:creationId xmlns:a16="http://schemas.microsoft.com/office/drawing/2014/main" id="{0AD71E60-1A50-4E87-856F-BAAB7F9774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r>
              <a:rPr lang="zh-CN" altLang="en-US" dirty="0"/>
              <a:t>数据源连接</a:t>
            </a:r>
          </a:p>
        </p:txBody>
      </p:sp>
    </p:spTree>
    <p:extLst>
      <p:ext uri="{BB962C8B-B14F-4D97-AF65-F5344CB8AC3E}">
        <p14:creationId xmlns:p14="http://schemas.microsoft.com/office/powerpoint/2010/main" val="386841366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58B838F-87E0-4DE7-BDFB-1EEB87003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建立连接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856BD66-6254-4697-8E14-F7987FA57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1259771"/>
            <a:ext cx="1172527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257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70405B7-0E35-4F7E-8A33-08A66ABAA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61" y="1516284"/>
            <a:ext cx="10971684" cy="4614704"/>
          </a:xfrm>
        </p:spPr>
        <p:txBody>
          <a:bodyPr>
            <a:normAutofit/>
          </a:bodyPr>
          <a:lstStyle/>
          <a:p>
            <a:r>
              <a:rPr lang="zh-CN" altLang="en-US" sz="2000" dirty="0"/>
              <a:t>所有关系型数据库均需要相应的“驱动”才能使用</a:t>
            </a:r>
            <a:endParaRPr lang="en-US" altLang="zh-CN" sz="2000" dirty="0"/>
          </a:p>
          <a:p>
            <a:r>
              <a:rPr lang="zh-CN" altLang="en-US" sz="2000" dirty="0"/>
              <a:t>系统中内置了常用的数据库</a:t>
            </a:r>
            <a:r>
              <a:rPr lang="en-US" altLang="zh-CN" sz="2000" dirty="0"/>
              <a:t>JDBC</a:t>
            </a:r>
            <a:r>
              <a:rPr lang="zh-CN" altLang="en-US" sz="2000" dirty="0"/>
              <a:t>驱动，可供用户根据实际情况选用</a:t>
            </a:r>
            <a:endParaRPr lang="en-US" altLang="zh-CN" sz="2000" dirty="0"/>
          </a:p>
          <a:p>
            <a:r>
              <a:rPr lang="zh-CN" altLang="en-US" sz="2000" dirty="0"/>
              <a:t>若用户使用的数据库版本或类型与内置的不一致，可在</a:t>
            </a:r>
            <a:r>
              <a:rPr lang="en-US" altLang="zh-CN" sz="2000" dirty="0"/>
              <a:t>【</a:t>
            </a:r>
            <a:r>
              <a:rPr lang="zh-CN" altLang="en-US" sz="2000" dirty="0"/>
              <a:t>系统管理</a:t>
            </a:r>
            <a:r>
              <a:rPr lang="en-US" altLang="zh-CN" sz="2000" dirty="0"/>
              <a:t>】</a:t>
            </a:r>
            <a:r>
              <a:rPr lang="en-US" altLang="zh-CN" sz="2000" dirty="0">
                <a:sym typeface="Wingdings" panose="05000000000000000000" pitchFamily="2" charset="2"/>
              </a:rPr>
              <a:t>【</a:t>
            </a:r>
            <a:r>
              <a:rPr lang="zh-CN" altLang="en-US" sz="2000" dirty="0">
                <a:sym typeface="Wingdings" panose="05000000000000000000" pitchFamily="2" charset="2"/>
              </a:rPr>
              <a:t>驱动包管理</a:t>
            </a:r>
            <a:r>
              <a:rPr lang="en-US" altLang="zh-CN" sz="2000" dirty="0">
                <a:sym typeface="Wingdings" panose="05000000000000000000" pitchFamily="2" charset="2"/>
              </a:rPr>
              <a:t>】</a:t>
            </a:r>
            <a:r>
              <a:rPr lang="zh-CN" altLang="en-US" sz="2000" dirty="0">
                <a:sym typeface="Wingdings" panose="05000000000000000000" pitchFamily="2" charset="2"/>
              </a:rPr>
              <a:t>中自行上载适用的驱动包</a:t>
            </a:r>
            <a:endParaRPr lang="zh-CN" altLang="en-US" sz="20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05A57F6-5334-48BF-8968-46298DDC3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关于“驱动”的说明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2524CE2-3272-4702-B266-640B2EDDB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572" y="1377108"/>
            <a:ext cx="4867275" cy="504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85244A5-63F8-4952-84B3-5F2CC4FF3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646" y="3074362"/>
            <a:ext cx="8141885" cy="35994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标注: 线形 7">
            <a:extLst>
              <a:ext uri="{FF2B5EF4-FFF2-40B4-BE49-F238E27FC236}">
                <a16:creationId xmlns:a16="http://schemas.microsoft.com/office/drawing/2014/main" id="{7D1DD7C3-9598-4025-8A77-0EA9728F8090}"/>
              </a:ext>
            </a:extLst>
          </p:cNvPr>
          <p:cNvSpPr/>
          <p:nvPr/>
        </p:nvSpPr>
        <p:spPr>
          <a:xfrm>
            <a:off x="3708599" y="5795678"/>
            <a:ext cx="1407411" cy="335310"/>
          </a:xfrm>
          <a:prstGeom prst="borderCallout1">
            <a:avLst>
              <a:gd name="adj1" fmla="val 28668"/>
              <a:gd name="adj2" fmla="val 100516"/>
              <a:gd name="adj3" fmla="val 25972"/>
              <a:gd name="adj4" fmla="val 106011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600063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9FFF2EC6-3AB0-4097-8A67-0880746AB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0" y="1266585"/>
            <a:ext cx="11725275" cy="5495925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058B838F-87E0-4DE7-BDFB-1EEB87003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采集元数据</a:t>
            </a: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424593C-452A-4271-A91C-0093A87A4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511" y="1582655"/>
            <a:ext cx="5876925" cy="5000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标注: 线形 3">
            <a:extLst>
              <a:ext uri="{FF2B5EF4-FFF2-40B4-BE49-F238E27FC236}">
                <a16:creationId xmlns:a16="http://schemas.microsoft.com/office/drawing/2014/main" id="{D34682E1-2DAF-4C8F-AB5B-92FDC17EDC4F}"/>
              </a:ext>
            </a:extLst>
          </p:cNvPr>
          <p:cNvSpPr/>
          <p:nvPr/>
        </p:nvSpPr>
        <p:spPr>
          <a:xfrm>
            <a:off x="11104822" y="6415625"/>
            <a:ext cx="853813" cy="335310"/>
          </a:xfrm>
          <a:prstGeom prst="borderCallout1">
            <a:avLst>
              <a:gd name="adj1" fmla="val 11408"/>
              <a:gd name="adj2" fmla="val 182"/>
              <a:gd name="adj3" fmla="val -170787"/>
              <a:gd name="adj4" fmla="val -174431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458753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>
            <a:extLst>
              <a:ext uri="{FF2B5EF4-FFF2-40B4-BE49-F238E27FC236}">
                <a16:creationId xmlns:a16="http://schemas.microsoft.com/office/drawing/2014/main" id="{B043BA55-D3E0-4DFE-9A17-85FDA3E7C7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元数据目录</a:t>
            </a:r>
            <a:r>
              <a:rPr lang="en-US" altLang="zh-CN" dirty="0">
                <a:solidFill>
                  <a:srgbClr val="0070C0"/>
                </a:solidFill>
              </a:rPr>
              <a:t>[</a:t>
            </a:r>
            <a:r>
              <a:rPr lang="zh-CN" altLang="en-US" dirty="0">
                <a:solidFill>
                  <a:srgbClr val="0070C0"/>
                </a:solidFill>
              </a:rPr>
              <a:t>可选</a:t>
            </a:r>
            <a:r>
              <a:rPr lang="en-US" altLang="zh-CN" dirty="0">
                <a:solidFill>
                  <a:srgbClr val="0070C0"/>
                </a:solidFill>
              </a:rPr>
              <a:t>]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79877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40FC60-21B2-43D2-B1D1-B9BFBC3C3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标注元数据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B75EC2-4220-4C24-97BC-DFE26D88D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1276109"/>
            <a:ext cx="117252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5023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2860D7-BDE0-44F0-9EFF-6E0ED70D6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查看实例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9DD3F98-38B3-45E7-A1F0-0E7258B65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1264534"/>
            <a:ext cx="11725275" cy="54864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51B94A8-09DD-4D13-AA6B-43C3E0106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399" y="2481800"/>
            <a:ext cx="7143750" cy="3933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标注: 线形 4">
            <a:extLst>
              <a:ext uri="{FF2B5EF4-FFF2-40B4-BE49-F238E27FC236}">
                <a16:creationId xmlns:a16="http://schemas.microsoft.com/office/drawing/2014/main" id="{95A6E064-5B20-45B1-8D79-2F39441DC05F}"/>
              </a:ext>
            </a:extLst>
          </p:cNvPr>
          <p:cNvSpPr/>
          <p:nvPr/>
        </p:nvSpPr>
        <p:spPr>
          <a:xfrm>
            <a:off x="11493661" y="3139990"/>
            <a:ext cx="370390" cy="335310"/>
          </a:xfrm>
          <a:prstGeom prst="borderCallout1">
            <a:avLst>
              <a:gd name="adj1" fmla="val 73543"/>
              <a:gd name="adj2" fmla="val -7286"/>
              <a:gd name="adj3" fmla="val 195118"/>
              <a:gd name="adj4" fmla="val -316321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036072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数贝功能设计2018-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3175">
          <a:solidFill>
            <a:schemeClr val="bg1">
              <a:lumMod val="75000"/>
            </a:schemeClr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defRPr sz="10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bg1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数贝功能设计2018-11" id="{90627BB3-4595-47E0-9E68-FDC91D33071D}" vid="{203706F5-A1EC-466E-87D9-A7A0E3F764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数贝功能设计2018-11</Template>
  <TotalTime>119</TotalTime>
  <Words>180</Words>
  <Application>Microsoft Office PowerPoint</Application>
  <PresentationFormat>宽屏</PresentationFormat>
  <Paragraphs>45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8" baseType="lpstr">
      <vt:lpstr>StarSymbol</vt:lpstr>
      <vt:lpstr>方正兰亭刊黑_GBK</vt:lpstr>
      <vt:lpstr>方正正粗黑简体</vt:lpstr>
      <vt:lpstr>黑体</vt:lpstr>
      <vt:lpstr>SimSun</vt:lpstr>
      <vt:lpstr>SimSun</vt:lpstr>
      <vt:lpstr>Microsoft YaHei</vt:lpstr>
      <vt:lpstr>Microsoft YaHei</vt:lpstr>
      <vt:lpstr>Arial</vt:lpstr>
      <vt:lpstr>Arial Black</vt:lpstr>
      <vt:lpstr>Calibri</vt:lpstr>
      <vt:lpstr>Mangal</vt:lpstr>
      <vt:lpstr>Tahoma</vt:lpstr>
      <vt:lpstr>Times New Roman</vt:lpstr>
      <vt:lpstr>Wingdings</vt:lpstr>
      <vt:lpstr>数贝功能设计2018-11</vt:lpstr>
      <vt:lpstr>数贝TurboDX快速指南</vt:lpstr>
      <vt:lpstr>操作流程</vt:lpstr>
      <vt:lpstr>PowerPoint 演示文稿</vt:lpstr>
      <vt:lpstr>建立连接</vt:lpstr>
      <vt:lpstr>关于“驱动”的说明</vt:lpstr>
      <vt:lpstr>采集元数据</vt:lpstr>
      <vt:lpstr>PowerPoint 演示文稿</vt:lpstr>
      <vt:lpstr>标注元数据</vt:lpstr>
      <vt:lpstr>查看实例</vt:lpstr>
      <vt:lpstr>PowerPoint 演示文稿</vt:lpstr>
      <vt:lpstr>创建任务</vt:lpstr>
      <vt:lpstr>选择源、目标</vt:lpstr>
      <vt:lpstr>选择交换表</vt:lpstr>
      <vt:lpstr>映射[可选]</vt:lpstr>
      <vt:lpstr>任务设置[可选]</vt:lpstr>
      <vt:lpstr>调度[可选]</vt:lpstr>
      <vt:lpstr>PowerPoint 演示文稿</vt:lpstr>
      <vt:lpstr>运行任务</vt:lpstr>
      <vt:lpstr>全量交换任务监控</vt:lpstr>
      <vt:lpstr>CDC增量交换任务监控</vt:lpstr>
      <vt:lpstr>任务日志</vt:lpstr>
      <vt:lpstr>系统监控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数贝TurboDX快速指南</dc:title>
  <dc:creator>映 唐</dc:creator>
  <cp:lastModifiedBy>映 唐</cp:lastModifiedBy>
  <cp:revision>17</cp:revision>
  <dcterms:created xsi:type="dcterms:W3CDTF">2018-11-21T01:50:36Z</dcterms:created>
  <dcterms:modified xsi:type="dcterms:W3CDTF">2018-11-22T02:25:38Z</dcterms:modified>
</cp:coreProperties>
</file>